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21"/>
  </p:notesMasterIdLst>
  <p:sldIdLst>
    <p:sldId id="276" r:id="rId3"/>
    <p:sldId id="277" r:id="rId4"/>
    <p:sldId id="281" r:id="rId5"/>
    <p:sldId id="282" r:id="rId6"/>
    <p:sldId id="278" r:id="rId7"/>
    <p:sldId id="279" r:id="rId8"/>
    <p:sldId id="298" r:id="rId9"/>
    <p:sldId id="286" r:id="rId10"/>
    <p:sldId id="288" r:id="rId11"/>
    <p:sldId id="260" r:id="rId12"/>
    <p:sldId id="292" r:id="rId13"/>
    <p:sldId id="289" r:id="rId14"/>
    <p:sldId id="293" r:id="rId15"/>
    <p:sldId id="294" r:id="rId16"/>
    <p:sldId id="299" r:id="rId17"/>
    <p:sldId id="300" r:id="rId18"/>
    <p:sldId id="295" r:id="rId19"/>
    <p:sldId id="29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F307E5-7364-8C37-91E5-9602B5511DB2}" name="Dương Thanh Ngân - 2019605480" initials="D2" userId="127fe73b500af582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6"/>
    <a:srgbClr val="525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0" autoAdjust="0"/>
    <p:restoredTop sz="94660"/>
  </p:normalViewPr>
  <p:slideViewPr>
    <p:cSldViewPr snapToGrid="0">
      <p:cViewPr varScale="1">
        <p:scale>
          <a:sx n="77" d="100"/>
          <a:sy n="77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8/10/relationships/authors" Target="author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D7E979-D665-4C40-BACA-D9A650A15FC1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3_4" csCatId="accent3" phldr="1"/>
      <dgm:spPr/>
    </dgm:pt>
    <dgm:pt modelId="{19F07E38-BFFF-41CD-854B-F30BF309DC6B}">
      <dgm:prSet phldrT="[Text]"/>
      <dgm:spPr/>
      <dgm:t>
        <a:bodyPr/>
        <a:lstStyle/>
        <a:p>
          <a:r>
            <a:rPr lang="en-US" dirty="0" err="1"/>
            <a:t>Nắm</a:t>
          </a:r>
          <a:r>
            <a:rPr lang="en-US" dirty="0"/>
            <a:t> </a:t>
          </a:r>
          <a:r>
            <a:rPr lang="en-US" dirty="0" err="1"/>
            <a:t>bắt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về</a:t>
          </a:r>
          <a:r>
            <a:rPr lang="en-US" dirty="0"/>
            <a:t> </a:t>
          </a:r>
          <a:r>
            <a:rPr lang="en-US" dirty="0" err="1"/>
            <a:t>công</a:t>
          </a:r>
          <a:r>
            <a:rPr lang="en-US" dirty="0"/>
            <a:t> </a:t>
          </a:r>
          <a:r>
            <a:rPr lang="en-US" dirty="0" err="1"/>
            <a:t>nghệ</a:t>
          </a:r>
          <a:r>
            <a:rPr lang="en-US" dirty="0"/>
            <a:t> No-code/Low-code</a:t>
          </a:r>
        </a:p>
      </dgm:t>
    </dgm:pt>
    <dgm:pt modelId="{9A197CAF-D048-4B94-BC8A-E9AF0FC1A57F}" type="parTrans" cxnId="{58D758D1-FFC2-486E-8C87-85BCC584E2EE}">
      <dgm:prSet/>
      <dgm:spPr/>
      <dgm:t>
        <a:bodyPr/>
        <a:lstStyle/>
        <a:p>
          <a:endParaRPr lang="en-US"/>
        </a:p>
      </dgm:t>
    </dgm:pt>
    <dgm:pt modelId="{C8C84D6B-1388-4257-90C9-EA85DA372761}" type="sibTrans" cxnId="{58D758D1-FFC2-486E-8C87-85BCC584E2EE}">
      <dgm:prSet/>
      <dgm:spPr/>
      <dgm:t>
        <a:bodyPr/>
        <a:lstStyle/>
        <a:p>
          <a:endParaRPr lang="en-US"/>
        </a:p>
      </dgm:t>
    </dgm:pt>
    <dgm:pt modelId="{45F3DA27-4D27-4B5F-8738-7F10F18744ED}">
      <dgm:prSet phldrT="[Text]"/>
      <dgm:spPr/>
      <dgm:t>
        <a:bodyPr/>
        <a:lstStyle/>
        <a:p>
          <a:r>
            <a:rPr lang="en-US" dirty="0" err="1"/>
            <a:t>Giải</a:t>
          </a:r>
          <a:r>
            <a:rPr lang="en-US" dirty="0"/>
            <a:t> </a:t>
          </a:r>
          <a:r>
            <a:rPr lang="en-US" dirty="0" err="1"/>
            <a:t>quyết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bài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tuyển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</a:p>
      </dgm:t>
    </dgm:pt>
    <dgm:pt modelId="{D4F9980C-AAAA-41DC-9FF8-8F517BC4FFBC}" type="parTrans" cxnId="{749F0FEA-262B-4D65-AE6F-E5F6B01CAA5D}">
      <dgm:prSet/>
      <dgm:spPr/>
      <dgm:t>
        <a:bodyPr/>
        <a:lstStyle/>
        <a:p>
          <a:endParaRPr lang="en-US"/>
        </a:p>
      </dgm:t>
    </dgm:pt>
    <dgm:pt modelId="{085D6DC7-2908-4BB2-B58E-140B7633CA53}" type="sibTrans" cxnId="{749F0FEA-262B-4D65-AE6F-E5F6B01CAA5D}">
      <dgm:prSet/>
      <dgm:spPr/>
      <dgm:t>
        <a:bodyPr/>
        <a:lstStyle/>
        <a:p>
          <a:endParaRPr lang="en-US"/>
        </a:p>
      </dgm:t>
    </dgm:pt>
    <dgm:pt modelId="{14DD6A75-96B7-4EE0-A5FC-43DD9A881391}">
      <dgm:prSet phldrT="[Text]"/>
      <dgm:spPr/>
      <dgm:t>
        <a:bodyPr/>
        <a:lstStyle/>
        <a:p>
          <a:r>
            <a:rPr lang="en-US" dirty="0" err="1"/>
            <a:t>Hiểu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biết</a:t>
          </a:r>
          <a:r>
            <a:rPr lang="en-US" dirty="0"/>
            <a:t> </a:t>
          </a:r>
          <a:r>
            <a:rPr lang="en-US" dirty="0" err="1"/>
            <a:t>cách</a:t>
          </a:r>
          <a:r>
            <a:rPr lang="en-US" dirty="0"/>
            <a:t> </a:t>
          </a:r>
          <a:r>
            <a:rPr lang="en-US" dirty="0" err="1"/>
            <a:t>sử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  <a:r>
            <a:rPr lang="en-US" dirty="0" err="1"/>
            <a:t>nền</a:t>
          </a:r>
          <a:r>
            <a:rPr lang="en-US" dirty="0"/>
            <a:t> </a:t>
          </a:r>
          <a:r>
            <a:rPr lang="en-US" dirty="0" err="1"/>
            <a:t>tảng</a:t>
          </a:r>
          <a:r>
            <a:rPr lang="en-US" dirty="0"/>
            <a:t> Low-code </a:t>
          </a:r>
          <a:r>
            <a:rPr lang="en-US" dirty="0" err="1"/>
            <a:t>Outsystems</a:t>
          </a:r>
          <a:endParaRPr lang="en-US" dirty="0"/>
        </a:p>
      </dgm:t>
    </dgm:pt>
    <dgm:pt modelId="{8FC7DDC8-5DB9-4541-8346-8FCF0AC3A382}" type="parTrans" cxnId="{552F4C1E-6677-496D-8499-322A14828E90}">
      <dgm:prSet/>
      <dgm:spPr/>
      <dgm:t>
        <a:bodyPr/>
        <a:lstStyle/>
        <a:p>
          <a:endParaRPr lang="en-US"/>
        </a:p>
      </dgm:t>
    </dgm:pt>
    <dgm:pt modelId="{C459CA66-1CCF-4FED-8F6E-65BAC79BE43D}" type="sibTrans" cxnId="{552F4C1E-6677-496D-8499-322A14828E90}">
      <dgm:prSet/>
      <dgm:spPr/>
      <dgm:t>
        <a:bodyPr/>
        <a:lstStyle/>
        <a:p>
          <a:endParaRPr lang="en-US"/>
        </a:p>
      </dgm:t>
    </dgm:pt>
    <dgm:pt modelId="{533C2C78-482D-4484-8B67-3CD843D1760A}" type="pres">
      <dgm:prSet presAssocID="{54D7E979-D665-4C40-BACA-D9A650A15FC1}" presName="Name0" presStyleCnt="0">
        <dgm:presLayoutVars>
          <dgm:chMax val="7"/>
          <dgm:dir/>
          <dgm:resizeHandles val="exact"/>
        </dgm:presLayoutVars>
      </dgm:prSet>
      <dgm:spPr/>
    </dgm:pt>
    <dgm:pt modelId="{6E41B2FA-4BA9-4EC3-BC21-5AE1CB638F4A}" type="pres">
      <dgm:prSet presAssocID="{54D7E979-D665-4C40-BACA-D9A650A15FC1}" presName="ellipse1" presStyleLbl="vennNode1" presStyleIdx="0" presStyleCnt="3">
        <dgm:presLayoutVars>
          <dgm:bulletEnabled val="1"/>
        </dgm:presLayoutVars>
      </dgm:prSet>
      <dgm:spPr/>
    </dgm:pt>
    <dgm:pt modelId="{5B47BD3D-A3F3-4421-92E6-421032F97A2A}" type="pres">
      <dgm:prSet presAssocID="{54D7E979-D665-4C40-BACA-D9A650A15FC1}" presName="ellipse2" presStyleLbl="vennNode1" presStyleIdx="1" presStyleCnt="3">
        <dgm:presLayoutVars>
          <dgm:bulletEnabled val="1"/>
        </dgm:presLayoutVars>
      </dgm:prSet>
      <dgm:spPr/>
    </dgm:pt>
    <dgm:pt modelId="{387C602E-894B-4A79-B4F0-DFA9177BBCE1}" type="pres">
      <dgm:prSet presAssocID="{54D7E979-D665-4C40-BACA-D9A650A15FC1}" presName="ellipse3" presStyleLbl="vennNode1" presStyleIdx="2" presStyleCnt="3">
        <dgm:presLayoutVars>
          <dgm:bulletEnabled val="1"/>
        </dgm:presLayoutVars>
      </dgm:prSet>
      <dgm:spPr/>
    </dgm:pt>
  </dgm:ptLst>
  <dgm:cxnLst>
    <dgm:cxn modelId="{552F4C1E-6677-496D-8499-322A14828E90}" srcId="{54D7E979-D665-4C40-BACA-D9A650A15FC1}" destId="{14DD6A75-96B7-4EE0-A5FC-43DD9A881391}" srcOrd="2" destOrd="0" parTransId="{8FC7DDC8-5DB9-4541-8346-8FCF0AC3A382}" sibTransId="{C459CA66-1CCF-4FED-8F6E-65BAC79BE43D}"/>
    <dgm:cxn modelId="{332EC93A-5C1C-4CAD-AFC4-D334DE73AC2E}" type="presOf" srcId="{45F3DA27-4D27-4B5F-8738-7F10F18744ED}" destId="{5B47BD3D-A3F3-4421-92E6-421032F97A2A}" srcOrd="0" destOrd="0" presId="urn:microsoft.com/office/officeart/2005/8/layout/rings+Icon"/>
    <dgm:cxn modelId="{D5F3F159-F762-4A5B-8690-99CA83816740}" type="presOf" srcId="{14DD6A75-96B7-4EE0-A5FC-43DD9A881391}" destId="{387C602E-894B-4A79-B4F0-DFA9177BBCE1}" srcOrd="0" destOrd="0" presId="urn:microsoft.com/office/officeart/2005/8/layout/rings+Icon"/>
    <dgm:cxn modelId="{0615C598-962E-4C07-8B5A-10721C272657}" type="presOf" srcId="{54D7E979-D665-4C40-BACA-D9A650A15FC1}" destId="{533C2C78-482D-4484-8B67-3CD843D1760A}" srcOrd="0" destOrd="0" presId="urn:microsoft.com/office/officeart/2005/8/layout/rings+Icon"/>
    <dgm:cxn modelId="{5E36ADBE-0D8D-4125-A07F-7C05957EEECC}" type="presOf" srcId="{19F07E38-BFFF-41CD-854B-F30BF309DC6B}" destId="{6E41B2FA-4BA9-4EC3-BC21-5AE1CB638F4A}" srcOrd="0" destOrd="0" presId="urn:microsoft.com/office/officeart/2005/8/layout/rings+Icon"/>
    <dgm:cxn modelId="{58D758D1-FFC2-486E-8C87-85BCC584E2EE}" srcId="{54D7E979-D665-4C40-BACA-D9A650A15FC1}" destId="{19F07E38-BFFF-41CD-854B-F30BF309DC6B}" srcOrd="0" destOrd="0" parTransId="{9A197CAF-D048-4B94-BC8A-E9AF0FC1A57F}" sibTransId="{C8C84D6B-1388-4257-90C9-EA85DA372761}"/>
    <dgm:cxn modelId="{749F0FEA-262B-4D65-AE6F-E5F6B01CAA5D}" srcId="{54D7E979-D665-4C40-BACA-D9A650A15FC1}" destId="{45F3DA27-4D27-4B5F-8738-7F10F18744ED}" srcOrd="1" destOrd="0" parTransId="{D4F9980C-AAAA-41DC-9FF8-8F517BC4FFBC}" sibTransId="{085D6DC7-2908-4BB2-B58E-140B7633CA53}"/>
    <dgm:cxn modelId="{FA3D161B-2EFA-4735-A2BD-1EBFCF664FFE}" type="presParOf" srcId="{533C2C78-482D-4484-8B67-3CD843D1760A}" destId="{6E41B2FA-4BA9-4EC3-BC21-5AE1CB638F4A}" srcOrd="0" destOrd="0" presId="urn:microsoft.com/office/officeart/2005/8/layout/rings+Icon"/>
    <dgm:cxn modelId="{50E45FED-7B0A-408E-A38C-13EBDFC5515B}" type="presParOf" srcId="{533C2C78-482D-4484-8B67-3CD843D1760A}" destId="{5B47BD3D-A3F3-4421-92E6-421032F97A2A}" srcOrd="1" destOrd="0" presId="urn:microsoft.com/office/officeart/2005/8/layout/rings+Icon"/>
    <dgm:cxn modelId="{25495B50-0BFC-40F5-AD62-80B0210A3B11}" type="presParOf" srcId="{533C2C78-482D-4484-8B67-3CD843D1760A}" destId="{387C602E-894B-4A79-B4F0-DFA9177BBCE1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1677BF-3956-4B59-A3E8-231DA7CE948A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0E2D892-6E83-40DC-BE5E-5F390A1DE505}">
      <dgm:prSet phldrT="[Text]"/>
      <dgm:spPr/>
      <dgm:t>
        <a:bodyPr/>
        <a:lstStyle/>
        <a:p>
          <a:r>
            <a:rPr lang="en-US" dirty="0" err="1"/>
            <a:t>Phát</a:t>
          </a:r>
          <a:r>
            <a:rPr lang="en-US" dirty="0"/>
            <a:t> </a:t>
          </a:r>
          <a:r>
            <a:rPr lang="en-US" dirty="0" err="1"/>
            <a:t>triển</a:t>
          </a:r>
          <a:endParaRPr lang="en-US" dirty="0"/>
        </a:p>
      </dgm:t>
    </dgm:pt>
    <dgm:pt modelId="{AE7A59BB-22D8-4FB1-9A67-4DC42E74DE6B}" type="parTrans" cxnId="{4BB83B49-AB8D-48F6-AAB6-F08506681DE2}">
      <dgm:prSet/>
      <dgm:spPr/>
      <dgm:t>
        <a:bodyPr/>
        <a:lstStyle/>
        <a:p>
          <a:endParaRPr lang="en-US"/>
        </a:p>
      </dgm:t>
    </dgm:pt>
    <dgm:pt modelId="{AFA433A1-E88B-4E19-8847-2C8D4E5F0D45}" type="sibTrans" cxnId="{4BB83B49-AB8D-48F6-AAB6-F08506681DE2}">
      <dgm:prSet/>
      <dgm:spPr/>
      <dgm:t>
        <a:bodyPr/>
        <a:lstStyle/>
        <a:p>
          <a:endParaRPr lang="en-US"/>
        </a:p>
      </dgm:t>
    </dgm:pt>
    <dgm:pt modelId="{867B5444-962B-4463-AB2D-ECF20CC6498B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Service Studio</a:t>
          </a:r>
          <a:endParaRPr lang="en-US" dirty="0"/>
        </a:p>
      </dgm:t>
    </dgm:pt>
    <dgm:pt modelId="{AEBE8BE4-5D96-466F-9083-95A65B410CE0}" type="parTrans" cxnId="{ED117CC2-5AEF-4D0C-AF9B-E9710A0CA6D6}">
      <dgm:prSet/>
      <dgm:spPr/>
      <dgm:t>
        <a:bodyPr/>
        <a:lstStyle/>
        <a:p>
          <a:endParaRPr lang="en-US"/>
        </a:p>
      </dgm:t>
    </dgm:pt>
    <dgm:pt modelId="{A447516C-4253-4978-95E8-606D3E82E0B6}" type="sibTrans" cxnId="{ED117CC2-5AEF-4D0C-AF9B-E9710A0CA6D6}">
      <dgm:prSet/>
      <dgm:spPr/>
      <dgm:t>
        <a:bodyPr/>
        <a:lstStyle/>
        <a:p>
          <a:endParaRPr lang="en-US"/>
        </a:p>
      </dgm:t>
    </dgm:pt>
    <dgm:pt modelId="{025FE368-050E-4933-B6AB-5E52769666D2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Integrate Studio</a:t>
          </a:r>
          <a:endParaRPr lang="en-US" dirty="0"/>
        </a:p>
      </dgm:t>
    </dgm:pt>
    <dgm:pt modelId="{68F148C6-AF4E-447E-ADB9-8C4BF6B75C5A}" type="parTrans" cxnId="{289578F7-1EFB-4115-8BB2-944B1C8691DF}">
      <dgm:prSet/>
      <dgm:spPr/>
      <dgm:t>
        <a:bodyPr/>
        <a:lstStyle/>
        <a:p>
          <a:endParaRPr lang="en-US"/>
        </a:p>
      </dgm:t>
    </dgm:pt>
    <dgm:pt modelId="{2B407B87-5A07-4E01-934F-D9E0267D85EB}" type="sibTrans" cxnId="{289578F7-1EFB-4115-8BB2-944B1C8691DF}">
      <dgm:prSet/>
      <dgm:spPr/>
      <dgm:t>
        <a:bodyPr/>
        <a:lstStyle/>
        <a:p>
          <a:endParaRPr lang="en-US"/>
        </a:p>
      </dgm:t>
    </dgm:pt>
    <dgm:pt modelId="{6D8C0B1C-03FC-4614-8CC7-6B8849D994E2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điều</a:t>
          </a:r>
          <a:r>
            <a:rPr lang="en-US" dirty="0"/>
            <a:t> </a:t>
          </a:r>
          <a:r>
            <a:rPr lang="en-US" dirty="0" err="1"/>
            <a:t>hành</a:t>
          </a:r>
          <a:endParaRPr lang="en-US" dirty="0"/>
        </a:p>
      </dgm:t>
    </dgm:pt>
    <dgm:pt modelId="{BD1FC871-5D12-4625-AF0F-6EC86E1CC4BF}" type="parTrans" cxnId="{3B4D24D9-EA35-4A82-9FA8-A34EEDED8F1C}">
      <dgm:prSet/>
      <dgm:spPr/>
      <dgm:t>
        <a:bodyPr/>
        <a:lstStyle/>
        <a:p>
          <a:endParaRPr lang="en-US"/>
        </a:p>
      </dgm:t>
    </dgm:pt>
    <dgm:pt modelId="{0015E255-B964-4C15-9946-3B670856E025}" type="sibTrans" cxnId="{3B4D24D9-EA35-4A82-9FA8-A34EEDED8F1C}">
      <dgm:prSet/>
      <dgm:spPr/>
      <dgm:t>
        <a:bodyPr/>
        <a:lstStyle/>
        <a:p>
          <a:endParaRPr lang="en-US"/>
        </a:p>
      </dgm:t>
    </dgm:pt>
    <dgm:pt modelId="{B0C46C58-CC32-439C-B135-5CA97B046574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LifeTime</a:t>
          </a:r>
          <a:endParaRPr lang="en-US" dirty="0"/>
        </a:p>
      </dgm:t>
    </dgm:pt>
    <dgm:pt modelId="{94CF2442-D5B1-4BA6-AF93-3109323BA05F}" type="parTrans" cxnId="{317199CC-038B-4C29-95FF-0CAA4528A989}">
      <dgm:prSet/>
      <dgm:spPr/>
      <dgm:t>
        <a:bodyPr/>
        <a:lstStyle/>
        <a:p>
          <a:endParaRPr lang="en-US"/>
        </a:p>
      </dgm:t>
    </dgm:pt>
    <dgm:pt modelId="{9E27A745-D1CC-4DBB-9814-96CC5971965C}" type="sibTrans" cxnId="{317199CC-038B-4C29-95FF-0CAA4528A989}">
      <dgm:prSet/>
      <dgm:spPr/>
      <dgm:t>
        <a:bodyPr/>
        <a:lstStyle/>
        <a:p>
          <a:endParaRPr lang="en-US"/>
        </a:p>
      </dgm:t>
    </dgm:pt>
    <dgm:pt modelId="{67EF761D-C378-48E0-9AFD-1119E7AE0CA0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Service Center</a:t>
          </a:r>
          <a:endParaRPr lang="en-US" dirty="0"/>
        </a:p>
      </dgm:t>
    </dgm:pt>
    <dgm:pt modelId="{B9CB861C-CEDD-409A-8D36-15BCE8961207}" type="parTrans" cxnId="{46E7F397-2E59-44AA-BEB4-57920A674A82}">
      <dgm:prSet/>
      <dgm:spPr/>
      <dgm:t>
        <a:bodyPr/>
        <a:lstStyle/>
        <a:p>
          <a:endParaRPr lang="en-US"/>
        </a:p>
      </dgm:t>
    </dgm:pt>
    <dgm:pt modelId="{04E83233-2DA8-4345-A15F-904307130592}" type="sibTrans" cxnId="{46E7F397-2E59-44AA-BEB4-57920A674A82}">
      <dgm:prSet/>
      <dgm:spPr/>
      <dgm:t>
        <a:bodyPr/>
        <a:lstStyle/>
        <a:p>
          <a:endParaRPr lang="en-US"/>
        </a:p>
      </dgm:t>
    </dgm:pt>
    <dgm:pt modelId="{05DE13EC-D5CB-4E37-BF8B-8AEE231AA787}">
      <dgm:prSet phldrT="[Text]"/>
      <dgm:spPr/>
      <dgm:t>
        <a:bodyPr/>
        <a:lstStyle/>
        <a:p>
          <a:r>
            <a:rPr lang="en-US" dirty="0" err="1"/>
            <a:t>Cộng</a:t>
          </a:r>
          <a:r>
            <a:rPr lang="en-US" dirty="0"/>
            <a:t> </a:t>
          </a:r>
          <a:r>
            <a:rPr lang="en-US" dirty="0" err="1"/>
            <a:t>đồng</a:t>
          </a:r>
          <a:endParaRPr lang="en-US" dirty="0"/>
        </a:p>
      </dgm:t>
    </dgm:pt>
    <dgm:pt modelId="{ED694EA5-19AD-4BB5-A452-8C2E8E3EF3BB}" type="parTrans" cxnId="{C50D1A05-74A3-4158-867C-E92C3620256D}">
      <dgm:prSet/>
      <dgm:spPr/>
      <dgm:t>
        <a:bodyPr/>
        <a:lstStyle/>
        <a:p>
          <a:endParaRPr lang="en-US"/>
        </a:p>
      </dgm:t>
    </dgm:pt>
    <dgm:pt modelId="{58CDD5D4-FC3D-403A-94AD-750B25A14529}" type="sibTrans" cxnId="{C50D1A05-74A3-4158-867C-E92C3620256D}">
      <dgm:prSet/>
      <dgm:spPr/>
      <dgm:t>
        <a:bodyPr/>
        <a:lstStyle/>
        <a:p>
          <a:endParaRPr lang="en-US"/>
        </a:p>
      </dgm:t>
    </dgm:pt>
    <dgm:pt modelId="{3662A13A-CEBA-4E47-BFB5-332420C0AF4F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OutSystems Forge</a:t>
          </a:r>
          <a:endParaRPr lang="en-US" dirty="0"/>
        </a:p>
      </dgm:t>
    </dgm:pt>
    <dgm:pt modelId="{8DEAA954-EC29-44C6-817C-55A1CC43B28B}" type="parTrans" cxnId="{8A943D12-9773-4052-8F10-7636FA752511}">
      <dgm:prSet/>
      <dgm:spPr/>
      <dgm:t>
        <a:bodyPr/>
        <a:lstStyle/>
        <a:p>
          <a:endParaRPr lang="en-US"/>
        </a:p>
      </dgm:t>
    </dgm:pt>
    <dgm:pt modelId="{BBE4A33B-F018-4F37-A471-500B500F207C}" type="sibTrans" cxnId="{8A943D12-9773-4052-8F10-7636FA752511}">
      <dgm:prSet/>
      <dgm:spPr/>
      <dgm:t>
        <a:bodyPr/>
        <a:lstStyle/>
        <a:p>
          <a:endParaRPr lang="en-US"/>
        </a:p>
      </dgm:t>
    </dgm:pt>
    <dgm:pt modelId="{A4DDA8CF-7869-4E8C-BDEA-32B2284F57F5}">
      <dgm:prSet phldrT="[Text]"/>
      <dgm:spPr/>
      <dgm:t>
        <a:bodyPr/>
        <a:lstStyle/>
        <a:p>
          <a:pPr>
            <a:buFont typeface="Symbol" panose="05050102010706020507" pitchFamily="18" charset="2"/>
            <a:buChar char="-"/>
          </a:pPr>
          <a:r>
            <a:rPr lang="vi-VN" u="none" dirty="0"/>
            <a:t>OutS</a:t>
          </a:r>
          <a:r>
            <a:rPr lang="en-US" u="none" dirty="0"/>
            <a:t>y</a:t>
          </a:r>
          <a:r>
            <a:rPr lang="vi-VN" u="none" dirty="0"/>
            <a:t>stems Forums</a:t>
          </a:r>
          <a:endParaRPr lang="en-US" dirty="0"/>
        </a:p>
      </dgm:t>
    </dgm:pt>
    <dgm:pt modelId="{EE31FC4F-D5F3-4DB9-B8A1-DFDE855BB881}" type="parTrans" cxnId="{30002BBC-30B6-4016-BD14-362395154C63}">
      <dgm:prSet/>
      <dgm:spPr/>
      <dgm:t>
        <a:bodyPr/>
        <a:lstStyle/>
        <a:p>
          <a:endParaRPr lang="en-US"/>
        </a:p>
      </dgm:t>
    </dgm:pt>
    <dgm:pt modelId="{A1170D38-1C0D-475B-809F-3C2410F085DA}" type="sibTrans" cxnId="{30002BBC-30B6-4016-BD14-362395154C63}">
      <dgm:prSet/>
      <dgm:spPr/>
      <dgm:t>
        <a:bodyPr/>
        <a:lstStyle/>
        <a:p>
          <a:endParaRPr lang="en-US"/>
        </a:p>
      </dgm:t>
    </dgm:pt>
    <dgm:pt modelId="{C5B46EAC-511C-473B-80DB-0040F784298E}" type="pres">
      <dgm:prSet presAssocID="{7F1677BF-3956-4B59-A3E8-231DA7CE948A}" presName="Name0" presStyleCnt="0">
        <dgm:presLayoutVars>
          <dgm:dir/>
          <dgm:animLvl val="lvl"/>
          <dgm:resizeHandles val="exact"/>
        </dgm:presLayoutVars>
      </dgm:prSet>
      <dgm:spPr/>
    </dgm:pt>
    <dgm:pt modelId="{02EE0DAB-197E-4E9D-A94A-A7053AF35F67}" type="pres">
      <dgm:prSet presAssocID="{D0E2D892-6E83-40DC-BE5E-5F390A1DE505}" presName="composite" presStyleCnt="0"/>
      <dgm:spPr/>
    </dgm:pt>
    <dgm:pt modelId="{A69C033E-389E-43E0-BBC7-0C99A6D8BB1B}" type="pres">
      <dgm:prSet presAssocID="{D0E2D892-6E83-40DC-BE5E-5F390A1DE5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446A816-3358-4A1C-BCBC-7F5645748C08}" type="pres">
      <dgm:prSet presAssocID="{D0E2D892-6E83-40DC-BE5E-5F390A1DE505}" presName="desTx" presStyleLbl="alignAccFollowNode1" presStyleIdx="0" presStyleCnt="3">
        <dgm:presLayoutVars>
          <dgm:bulletEnabled val="1"/>
        </dgm:presLayoutVars>
      </dgm:prSet>
      <dgm:spPr/>
    </dgm:pt>
    <dgm:pt modelId="{8AC37393-475D-4116-B441-611046A65146}" type="pres">
      <dgm:prSet presAssocID="{AFA433A1-E88B-4E19-8847-2C8D4E5F0D45}" presName="space" presStyleCnt="0"/>
      <dgm:spPr/>
    </dgm:pt>
    <dgm:pt modelId="{2BD75FD6-586A-44B7-821E-E8BD80C422E7}" type="pres">
      <dgm:prSet presAssocID="{6D8C0B1C-03FC-4614-8CC7-6B8849D994E2}" presName="composite" presStyleCnt="0"/>
      <dgm:spPr/>
    </dgm:pt>
    <dgm:pt modelId="{252073BD-8E73-4B7D-9187-401F28F8F093}" type="pres">
      <dgm:prSet presAssocID="{6D8C0B1C-03FC-4614-8CC7-6B8849D994E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A4C0967-2BC6-4155-AA3F-486387724660}" type="pres">
      <dgm:prSet presAssocID="{6D8C0B1C-03FC-4614-8CC7-6B8849D994E2}" presName="desTx" presStyleLbl="alignAccFollowNode1" presStyleIdx="1" presStyleCnt="3">
        <dgm:presLayoutVars>
          <dgm:bulletEnabled val="1"/>
        </dgm:presLayoutVars>
      </dgm:prSet>
      <dgm:spPr/>
    </dgm:pt>
    <dgm:pt modelId="{EF8CD3E6-D049-4890-9CEF-663013C1588F}" type="pres">
      <dgm:prSet presAssocID="{0015E255-B964-4C15-9946-3B670856E025}" presName="space" presStyleCnt="0"/>
      <dgm:spPr/>
    </dgm:pt>
    <dgm:pt modelId="{C5F31389-A978-43B5-BDCB-F19392E63230}" type="pres">
      <dgm:prSet presAssocID="{05DE13EC-D5CB-4E37-BF8B-8AEE231AA787}" presName="composite" presStyleCnt="0"/>
      <dgm:spPr/>
    </dgm:pt>
    <dgm:pt modelId="{3FDA8D91-0781-4CA2-86C9-587F37BD4E85}" type="pres">
      <dgm:prSet presAssocID="{05DE13EC-D5CB-4E37-BF8B-8AEE231AA78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D1EE29-7324-4AF4-A35C-1F77CFAE7905}" type="pres">
      <dgm:prSet presAssocID="{05DE13EC-D5CB-4E37-BF8B-8AEE231AA78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50D1A05-74A3-4158-867C-E92C3620256D}" srcId="{7F1677BF-3956-4B59-A3E8-231DA7CE948A}" destId="{05DE13EC-D5CB-4E37-BF8B-8AEE231AA787}" srcOrd="2" destOrd="0" parTransId="{ED694EA5-19AD-4BB5-A452-8C2E8E3EF3BB}" sibTransId="{58CDD5D4-FC3D-403A-94AD-750B25A14529}"/>
    <dgm:cxn modelId="{8A943D12-9773-4052-8F10-7636FA752511}" srcId="{05DE13EC-D5CB-4E37-BF8B-8AEE231AA787}" destId="{3662A13A-CEBA-4E47-BFB5-332420C0AF4F}" srcOrd="0" destOrd="0" parTransId="{8DEAA954-EC29-44C6-817C-55A1CC43B28B}" sibTransId="{BBE4A33B-F018-4F37-A471-500B500F207C}"/>
    <dgm:cxn modelId="{CBD4ED1E-59C1-426A-9E0A-77A3E6EC895A}" type="presOf" srcId="{B0C46C58-CC32-439C-B135-5CA97B046574}" destId="{9A4C0967-2BC6-4155-AA3F-486387724660}" srcOrd="0" destOrd="0" presId="urn:microsoft.com/office/officeart/2005/8/layout/hList1"/>
    <dgm:cxn modelId="{6811625B-0CD9-41DE-AB0C-5580A316AC61}" type="presOf" srcId="{025FE368-050E-4933-B6AB-5E52769666D2}" destId="{D446A816-3358-4A1C-BCBC-7F5645748C08}" srcOrd="0" destOrd="1" presId="urn:microsoft.com/office/officeart/2005/8/layout/hList1"/>
    <dgm:cxn modelId="{F05A5A5C-F935-4CB8-AC08-043250AD36F3}" type="presOf" srcId="{7F1677BF-3956-4B59-A3E8-231DA7CE948A}" destId="{C5B46EAC-511C-473B-80DB-0040F784298E}" srcOrd="0" destOrd="0" presId="urn:microsoft.com/office/officeart/2005/8/layout/hList1"/>
    <dgm:cxn modelId="{4BB83B49-AB8D-48F6-AAB6-F08506681DE2}" srcId="{7F1677BF-3956-4B59-A3E8-231DA7CE948A}" destId="{D0E2D892-6E83-40DC-BE5E-5F390A1DE505}" srcOrd="0" destOrd="0" parTransId="{AE7A59BB-22D8-4FB1-9A67-4DC42E74DE6B}" sibTransId="{AFA433A1-E88B-4E19-8847-2C8D4E5F0D45}"/>
    <dgm:cxn modelId="{4123944B-1BFC-4262-8AB8-E23ED9A2DF01}" type="presOf" srcId="{05DE13EC-D5CB-4E37-BF8B-8AEE231AA787}" destId="{3FDA8D91-0781-4CA2-86C9-587F37BD4E85}" srcOrd="0" destOrd="0" presId="urn:microsoft.com/office/officeart/2005/8/layout/hList1"/>
    <dgm:cxn modelId="{0D254952-AC1B-4B69-B3BF-F0C10B3A2B9C}" type="presOf" srcId="{D0E2D892-6E83-40DC-BE5E-5F390A1DE505}" destId="{A69C033E-389E-43E0-BBC7-0C99A6D8BB1B}" srcOrd="0" destOrd="0" presId="urn:microsoft.com/office/officeart/2005/8/layout/hList1"/>
    <dgm:cxn modelId="{E1433176-2877-45B6-BA94-F933247E23E2}" type="presOf" srcId="{867B5444-962B-4463-AB2D-ECF20CC6498B}" destId="{D446A816-3358-4A1C-BCBC-7F5645748C08}" srcOrd="0" destOrd="0" presId="urn:microsoft.com/office/officeart/2005/8/layout/hList1"/>
    <dgm:cxn modelId="{F1CA048B-CF76-40BB-A2A8-9416A8CE4AE4}" type="presOf" srcId="{A4DDA8CF-7869-4E8C-BDEA-32B2284F57F5}" destId="{57D1EE29-7324-4AF4-A35C-1F77CFAE7905}" srcOrd="0" destOrd="1" presId="urn:microsoft.com/office/officeart/2005/8/layout/hList1"/>
    <dgm:cxn modelId="{46E7F397-2E59-44AA-BEB4-57920A674A82}" srcId="{6D8C0B1C-03FC-4614-8CC7-6B8849D994E2}" destId="{67EF761D-C378-48E0-9AFD-1119E7AE0CA0}" srcOrd="1" destOrd="0" parTransId="{B9CB861C-CEDD-409A-8D36-15BCE8961207}" sibTransId="{04E83233-2DA8-4345-A15F-904307130592}"/>
    <dgm:cxn modelId="{30002BBC-30B6-4016-BD14-362395154C63}" srcId="{05DE13EC-D5CB-4E37-BF8B-8AEE231AA787}" destId="{A4DDA8CF-7869-4E8C-BDEA-32B2284F57F5}" srcOrd="1" destOrd="0" parTransId="{EE31FC4F-D5F3-4DB9-B8A1-DFDE855BB881}" sibTransId="{A1170D38-1C0D-475B-809F-3C2410F085DA}"/>
    <dgm:cxn modelId="{ED117CC2-5AEF-4D0C-AF9B-E9710A0CA6D6}" srcId="{D0E2D892-6E83-40DC-BE5E-5F390A1DE505}" destId="{867B5444-962B-4463-AB2D-ECF20CC6498B}" srcOrd="0" destOrd="0" parTransId="{AEBE8BE4-5D96-466F-9083-95A65B410CE0}" sibTransId="{A447516C-4253-4978-95E8-606D3E82E0B6}"/>
    <dgm:cxn modelId="{A07A29C3-6B50-4DCB-87AE-2CDE58549A61}" type="presOf" srcId="{3662A13A-CEBA-4E47-BFB5-332420C0AF4F}" destId="{57D1EE29-7324-4AF4-A35C-1F77CFAE7905}" srcOrd="0" destOrd="0" presId="urn:microsoft.com/office/officeart/2005/8/layout/hList1"/>
    <dgm:cxn modelId="{277A0CC8-AA16-451D-A08D-8F888B416EA4}" type="presOf" srcId="{6D8C0B1C-03FC-4614-8CC7-6B8849D994E2}" destId="{252073BD-8E73-4B7D-9187-401F28F8F093}" srcOrd="0" destOrd="0" presId="urn:microsoft.com/office/officeart/2005/8/layout/hList1"/>
    <dgm:cxn modelId="{317199CC-038B-4C29-95FF-0CAA4528A989}" srcId="{6D8C0B1C-03FC-4614-8CC7-6B8849D994E2}" destId="{B0C46C58-CC32-439C-B135-5CA97B046574}" srcOrd="0" destOrd="0" parTransId="{94CF2442-D5B1-4BA6-AF93-3109323BA05F}" sibTransId="{9E27A745-D1CC-4DBB-9814-96CC5971965C}"/>
    <dgm:cxn modelId="{3B4D24D9-EA35-4A82-9FA8-A34EEDED8F1C}" srcId="{7F1677BF-3956-4B59-A3E8-231DA7CE948A}" destId="{6D8C0B1C-03FC-4614-8CC7-6B8849D994E2}" srcOrd="1" destOrd="0" parTransId="{BD1FC871-5D12-4625-AF0F-6EC86E1CC4BF}" sibTransId="{0015E255-B964-4C15-9946-3B670856E025}"/>
    <dgm:cxn modelId="{289578F7-1EFB-4115-8BB2-944B1C8691DF}" srcId="{D0E2D892-6E83-40DC-BE5E-5F390A1DE505}" destId="{025FE368-050E-4933-B6AB-5E52769666D2}" srcOrd="1" destOrd="0" parTransId="{68F148C6-AF4E-447E-ADB9-8C4BF6B75C5A}" sibTransId="{2B407B87-5A07-4E01-934F-D9E0267D85EB}"/>
    <dgm:cxn modelId="{8F9008F8-5E0F-46C2-9CB5-15D73EDEEED0}" type="presOf" srcId="{67EF761D-C378-48E0-9AFD-1119E7AE0CA0}" destId="{9A4C0967-2BC6-4155-AA3F-486387724660}" srcOrd="0" destOrd="1" presId="urn:microsoft.com/office/officeart/2005/8/layout/hList1"/>
    <dgm:cxn modelId="{C4C43339-DCC4-4AAD-B20D-6BB726FD53D7}" type="presParOf" srcId="{C5B46EAC-511C-473B-80DB-0040F784298E}" destId="{02EE0DAB-197E-4E9D-A94A-A7053AF35F67}" srcOrd="0" destOrd="0" presId="urn:microsoft.com/office/officeart/2005/8/layout/hList1"/>
    <dgm:cxn modelId="{12E92B21-6D0A-4AB8-A60F-1C037C8FF69A}" type="presParOf" srcId="{02EE0DAB-197E-4E9D-A94A-A7053AF35F67}" destId="{A69C033E-389E-43E0-BBC7-0C99A6D8BB1B}" srcOrd="0" destOrd="0" presId="urn:microsoft.com/office/officeart/2005/8/layout/hList1"/>
    <dgm:cxn modelId="{EDE8A3D0-8574-49F1-A77A-A58B53BBC2E2}" type="presParOf" srcId="{02EE0DAB-197E-4E9D-A94A-A7053AF35F67}" destId="{D446A816-3358-4A1C-BCBC-7F5645748C08}" srcOrd="1" destOrd="0" presId="urn:microsoft.com/office/officeart/2005/8/layout/hList1"/>
    <dgm:cxn modelId="{F8A92599-2B60-475F-B1FB-15D644CEADDE}" type="presParOf" srcId="{C5B46EAC-511C-473B-80DB-0040F784298E}" destId="{8AC37393-475D-4116-B441-611046A65146}" srcOrd="1" destOrd="0" presId="urn:microsoft.com/office/officeart/2005/8/layout/hList1"/>
    <dgm:cxn modelId="{626474FC-4C72-425F-8E26-3DBFB41D3541}" type="presParOf" srcId="{C5B46EAC-511C-473B-80DB-0040F784298E}" destId="{2BD75FD6-586A-44B7-821E-E8BD80C422E7}" srcOrd="2" destOrd="0" presId="urn:microsoft.com/office/officeart/2005/8/layout/hList1"/>
    <dgm:cxn modelId="{C416D837-D72B-4010-8E74-98711703D1ED}" type="presParOf" srcId="{2BD75FD6-586A-44B7-821E-E8BD80C422E7}" destId="{252073BD-8E73-4B7D-9187-401F28F8F093}" srcOrd="0" destOrd="0" presId="urn:microsoft.com/office/officeart/2005/8/layout/hList1"/>
    <dgm:cxn modelId="{0A92389A-1626-4CDF-AB9A-480B46A58F06}" type="presParOf" srcId="{2BD75FD6-586A-44B7-821E-E8BD80C422E7}" destId="{9A4C0967-2BC6-4155-AA3F-486387724660}" srcOrd="1" destOrd="0" presId="urn:microsoft.com/office/officeart/2005/8/layout/hList1"/>
    <dgm:cxn modelId="{8704815E-26A0-481B-A6A5-719687B21796}" type="presParOf" srcId="{C5B46EAC-511C-473B-80DB-0040F784298E}" destId="{EF8CD3E6-D049-4890-9CEF-663013C1588F}" srcOrd="3" destOrd="0" presId="urn:microsoft.com/office/officeart/2005/8/layout/hList1"/>
    <dgm:cxn modelId="{7FAECC45-0A3E-4AA6-A29C-59F750131D9E}" type="presParOf" srcId="{C5B46EAC-511C-473B-80DB-0040F784298E}" destId="{C5F31389-A978-43B5-BDCB-F19392E63230}" srcOrd="4" destOrd="0" presId="urn:microsoft.com/office/officeart/2005/8/layout/hList1"/>
    <dgm:cxn modelId="{34438F4E-1B4D-43B7-AE1A-C64BCDEF5E74}" type="presParOf" srcId="{C5F31389-A978-43B5-BDCB-F19392E63230}" destId="{3FDA8D91-0781-4CA2-86C9-587F37BD4E85}" srcOrd="0" destOrd="0" presId="urn:microsoft.com/office/officeart/2005/8/layout/hList1"/>
    <dgm:cxn modelId="{3B09697F-58A0-4600-A921-B7AA5193E5D0}" type="presParOf" srcId="{C5F31389-A978-43B5-BDCB-F19392E63230}" destId="{57D1EE29-7324-4AF4-A35C-1F77CFAE790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1B2FA-4BA9-4EC3-BC21-5AE1CB638F4A}">
      <dsp:nvSpPr>
        <dsp:cNvPr id="0" name=""/>
        <dsp:cNvSpPr/>
      </dsp:nvSpPr>
      <dsp:spPr>
        <a:xfrm>
          <a:off x="383612" y="0"/>
          <a:ext cx="3142805" cy="3142760"/>
        </a:xfrm>
        <a:prstGeom prst="ellipse">
          <a:avLst/>
        </a:prstGeom>
        <a:solidFill>
          <a:schemeClr val="accent3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Nắm</a:t>
          </a:r>
          <a:r>
            <a:rPr lang="en-US" sz="2500" kern="1200" dirty="0"/>
            <a:t> </a:t>
          </a:r>
          <a:r>
            <a:rPr lang="en-US" sz="2500" kern="1200" dirty="0" err="1"/>
            <a:t>bắt</a:t>
          </a:r>
          <a:r>
            <a:rPr lang="en-US" sz="2500" kern="1200" dirty="0"/>
            <a:t> </a:t>
          </a:r>
          <a:r>
            <a:rPr lang="en-US" sz="2500" kern="1200" dirty="0" err="1"/>
            <a:t>được</a:t>
          </a:r>
          <a:r>
            <a:rPr lang="en-US" sz="2500" kern="1200" dirty="0"/>
            <a:t> </a:t>
          </a:r>
          <a:r>
            <a:rPr lang="en-US" sz="2500" kern="1200" dirty="0" err="1"/>
            <a:t>về</a:t>
          </a:r>
          <a:r>
            <a:rPr lang="en-US" sz="2500" kern="1200" dirty="0"/>
            <a:t> </a:t>
          </a:r>
          <a:r>
            <a:rPr lang="en-US" sz="2500" kern="1200" dirty="0" err="1"/>
            <a:t>công</a:t>
          </a:r>
          <a:r>
            <a:rPr lang="en-US" sz="2500" kern="1200" dirty="0"/>
            <a:t> </a:t>
          </a:r>
          <a:r>
            <a:rPr lang="en-US" sz="2500" kern="1200" dirty="0" err="1"/>
            <a:t>nghệ</a:t>
          </a:r>
          <a:r>
            <a:rPr lang="en-US" sz="2500" kern="1200" dirty="0"/>
            <a:t> No-code/Low-code</a:t>
          </a:r>
        </a:p>
      </dsp:txBody>
      <dsp:txXfrm>
        <a:off x="843865" y="460247"/>
        <a:ext cx="2222299" cy="2222266"/>
      </dsp:txXfrm>
    </dsp:sp>
    <dsp:sp modelId="{5B47BD3D-A3F3-4421-92E6-421032F97A2A}">
      <dsp:nvSpPr>
        <dsp:cNvPr id="0" name=""/>
        <dsp:cNvSpPr/>
      </dsp:nvSpPr>
      <dsp:spPr>
        <a:xfrm>
          <a:off x="2001242" y="2096047"/>
          <a:ext cx="3142805" cy="3142760"/>
        </a:xfrm>
        <a:prstGeom prst="ellipse">
          <a:avLst/>
        </a:prstGeom>
        <a:solidFill>
          <a:schemeClr val="accent3">
            <a:shade val="80000"/>
            <a:alpha val="50000"/>
            <a:hueOff val="69996"/>
            <a:satOff val="-1281"/>
            <a:lumOff val="21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Giải</a:t>
          </a:r>
          <a:r>
            <a:rPr lang="en-US" sz="2500" kern="1200" dirty="0"/>
            <a:t> </a:t>
          </a:r>
          <a:r>
            <a:rPr lang="en-US" sz="2500" kern="1200" dirty="0" err="1"/>
            <a:t>quyết</a:t>
          </a:r>
          <a:r>
            <a:rPr lang="en-US" sz="2500" kern="1200" dirty="0"/>
            <a:t> </a:t>
          </a:r>
          <a:r>
            <a:rPr lang="en-US" sz="2500" kern="1200" dirty="0" err="1"/>
            <a:t>được</a:t>
          </a:r>
          <a:r>
            <a:rPr lang="en-US" sz="2500" kern="1200" dirty="0"/>
            <a:t> </a:t>
          </a:r>
          <a:r>
            <a:rPr lang="en-US" sz="2500" kern="1200" dirty="0" err="1"/>
            <a:t>bài</a:t>
          </a:r>
          <a:r>
            <a:rPr lang="en-US" sz="2500" kern="1200" dirty="0"/>
            <a:t> </a:t>
          </a:r>
          <a:r>
            <a:rPr lang="en-US" sz="2500" kern="1200" dirty="0" err="1"/>
            <a:t>toán</a:t>
          </a:r>
          <a:r>
            <a:rPr lang="en-US" sz="2500" kern="1200" dirty="0"/>
            <a:t> </a:t>
          </a:r>
          <a:r>
            <a:rPr lang="en-US" sz="2500" kern="1200" dirty="0" err="1"/>
            <a:t>tuyển</a:t>
          </a:r>
          <a:r>
            <a:rPr lang="en-US" sz="2500" kern="1200" dirty="0"/>
            <a:t> </a:t>
          </a:r>
          <a:r>
            <a:rPr lang="en-US" sz="2500" kern="1200" dirty="0" err="1"/>
            <a:t>dụng</a:t>
          </a:r>
          <a:r>
            <a:rPr lang="en-US" sz="2500" kern="1200" dirty="0"/>
            <a:t> </a:t>
          </a:r>
        </a:p>
      </dsp:txBody>
      <dsp:txXfrm>
        <a:off x="2461495" y="2556294"/>
        <a:ext cx="2222299" cy="2222266"/>
      </dsp:txXfrm>
    </dsp:sp>
    <dsp:sp modelId="{387C602E-894B-4A79-B4F0-DFA9177BBCE1}">
      <dsp:nvSpPr>
        <dsp:cNvPr id="0" name=""/>
        <dsp:cNvSpPr/>
      </dsp:nvSpPr>
      <dsp:spPr>
        <a:xfrm>
          <a:off x="3616960" y="0"/>
          <a:ext cx="3142805" cy="3142760"/>
        </a:xfrm>
        <a:prstGeom prst="ellipse">
          <a:avLst/>
        </a:prstGeom>
        <a:solidFill>
          <a:schemeClr val="accent3">
            <a:shade val="80000"/>
            <a:alpha val="50000"/>
            <a:hueOff val="69996"/>
            <a:satOff val="-1281"/>
            <a:lumOff val="217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Hiểu</a:t>
          </a:r>
          <a:r>
            <a:rPr lang="en-US" sz="2500" kern="1200" dirty="0"/>
            <a:t> </a:t>
          </a:r>
          <a:r>
            <a:rPr lang="en-US" sz="2500" kern="1200" dirty="0" err="1"/>
            <a:t>và</a:t>
          </a:r>
          <a:r>
            <a:rPr lang="en-US" sz="2500" kern="1200" dirty="0"/>
            <a:t> </a:t>
          </a:r>
          <a:r>
            <a:rPr lang="en-US" sz="2500" kern="1200" dirty="0" err="1"/>
            <a:t>biết</a:t>
          </a:r>
          <a:r>
            <a:rPr lang="en-US" sz="2500" kern="1200" dirty="0"/>
            <a:t> </a:t>
          </a:r>
          <a:r>
            <a:rPr lang="en-US" sz="2500" kern="1200" dirty="0" err="1"/>
            <a:t>cách</a:t>
          </a:r>
          <a:r>
            <a:rPr lang="en-US" sz="2500" kern="1200" dirty="0"/>
            <a:t> </a:t>
          </a:r>
          <a:r>
            <a:rPr lang="en-US" sz="2500" kern="1200" dirty="0" err="1"/>
            <a:t>sử</a:t>
          </a:r>
          <a:r>
            <a:rPr lang="en-US" sz="2500" kern="1200" dirty="0"/>
            <a:t> </a:t>
          </a:r>
          <a:r>
            <a:rPr lang="en-US" sz="2500" kern="1200" dirty="0" err="1"/>
            <a:t>dụng</a:t>
          </a:r>
          <a:r>
            <a:rPr lang="en-US" sz="2500" kern="1200" dirty="0"/>
            <a:t> </a:t>
          </a:r>
          <a:r>
            <a:rPr lang="en-US" sz="2500" kern="1200" dirty="0" err="1"/>
            <a:t>nền</a:t>
          </a:r>
          <a:r>
            <a:rPr lang="en-US" sz="2500" kern="1200" dirty="0"/>
            <a:t> </a:t>
          </a:r>
          <a:r>
            <a:rPr lang="en-US" sz="2500" kern="1200" dirty="0" err="1"/>
            <a:t>tảng</a:t>
          </a:r>
          <a:r>
            <a:rPr lang="en-US" sz="2500" kern="1200" dirty="0"/>
            <a:t> Low-code </a:t>
          </a:r>
          <a:r>
            <a:rPr lang="en-US" sz="2500" kern="1200" dirty="0" err="1"/>
            <a:t>Outsystems</a:t>
          </a:r>
          <a:endParaRPr lang="en-US" sz="2500" kern="1200" dirty="0"/>
        </a:p>
      </dsp:txBody>
      <dsp:txXfrm>
        <a:off x="4077213" y="460247"/>
        <a:ext cx="2222299" cy="2222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C033E-389E-43E0-BBC7-0C99A6D8BB1B}">
      <dsp:nvSpPr>
        <dsp:cNvPr id="0" name=""/>
        <dsp:cNvSpPr/>
      </dsp:nvSpPr>
      <dsp:spPr>
        <a:xfrm>
          <a:off x="2342" y="1418996"/>
          <a:ext cx="2283497" cy="865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Phát</a:t>
          </a:r>
          <a:r>
            <a:rPr lang="en-US" sz="2500" kern="1200" dirty="0"/>
            <a:t> </a:t>
          </a:r>
          <a:r>
            <a:rPr lang="en-US" sz="2500" kern="1200" dirty="0" err="1"/>
            <a:t>triển</a:t>
          </a:r>
          <a:endParaRPr lang="en-US" sz="2500" kern="1200" dirty="0"/>
        </a:p>
      </dsp:txBody>
      <dsp:txXfrm>
        <a:off x="2342" y="1418996"/>
        <a:ext cx="2283497" cy="865049"/>
      </dsp:txXfrm>
    </dsp:sp>
    <dsp:sp modelId="{D446A816-3358-4A1C-BCBC-7F5645748C08}">
      <dsp:nvSpPr>
        <dsp:cNvPr id="0" name=""/>
        <dsp:cNvSpPr/>
      </dsp:nvSpPr>
      <dsp:spPr>
        <a:xfrm>
          <a:off x="2342" y="2284045"/>
          <a:ext cx="2283497" cy="171562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Service Studio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Integrate Studio</a:t>
          </a:r>
          <a:endParaRPr lang="en-US" sz="2500" kern="1200" dirty="0"/>
        </a:p>
      </dsp:txBody>
      <dsp:txXfrm>
        <a:off x="2342" y="2284045"/>
        <a:ext cx="2283497" cy="1715625"/>
      </dsp:txXfrm>
    </dsp:sp>
    <dsp:sp modelId="{252073BD-8E73-4B7D-9187-401F28F8F093}">
      <dsp:nvSpPr>
        <dsp:cNvPr id="0" name=""/>
        <dsp:cNvSpPr/>
      </dsp:nvSpPr>
      <dsp:spPr>
        <a:xfrm>
          <a:off x="2605529" y="1418996"/>
          <a:ext cx="2283497" cy="865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Quản</a:t>
          </a:r>
          <a:r>
            <a:rPr lang="en-US" sz="2500" kern="1200" dirty="0"/>
            <a:t> </a:t>
          </a:r>
          <a:r>
            <a:rPr lang="en-US" sz="2500" kern="1200" dirty="0" err="1"/>
            <a:t>lý</a:t>
          </a:r>
          <a:r>
            <a:rPr lang="en-US" sz="2500" kern="1200" dirty="0"/>
            <a:t> </a:t>
          </a:r>
          <a:r>
            <a:rPr lang="en-US" sz="2500" kern="1200" dirty="0" err="1"/>
            <a:t>và</a:t>
          </a:r>
          <a:r>
            <a:rPr lang="en-US" sz="2500" kern="1200" dirty="0"/>
            <a:t> </a:t>
          </a:r>
          <a:r>
            <a:rPr lang="en-US" sz="2500" kern="1200" dirty="0" err="1"/>
            <a:t>điều</a:t>
          </a:r>
          <a:r>
            <a:rPr lang="en-US" sz="2500" kern="1200" dirty="0"/>
            <a:t> </a:t>
          </a:r>
          <a:r>
            <a:rPr lang="en-US" sz="2500" kern="1200" dirty="0" err="1"/>
            <a:t>hành</a:t>
          </a:r>
          <a:endParaRPr lang="en-US" sz="2500" kern="1200" dirty="0"/>
        </a:p>
      </dsp:txBody>
      <dsp:txXfrm>
        <a:off x="2605529" y="1418996"/>
        <a:ext cx="2283497" cy="865049"/>
      </dsp:txXfrm>
    </dsp:sp>
    <dsp:sp modelId="{9A4C0967-2BC6-4155-AA3F-486387724660}">
      <dsp:nvSpPr>
        <dsp:cNvPr id="0" name=""/>
        <dsp:cNvSpPr/>
      </dsp:nvSpPr>
      <dsp:spPr>
        <a:xfrm>
          <a:off x="2605529" y="2284045"/>
          <a:ext cx="2283497" cy="171562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LifeTime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Service Center</a:t>
          </a:r>
          <a:endParaRPr lang="en-US" sz="2500" kern="1200" dirty="0"/>
        </a:p>
      </dsp:txBody>
      <dsp:txXfrm>
        <a:off x="2605529" y="2284045"/>
        <a:ext cx="2283497" cy="1715625"/>
      </dsp:txXfrm>
    </dsp:sp>
    <dsp:sp modelId="{3FDA8D91-0781-4CA2-86C9-587F37BD4E85}">
      <dsp:nvSpPr>
        <dsp:cNvPr id="0" name=""/>
        <dsp:cNvSpPr/>
      </dsp:nvSpPr>
      <dsp:spPr>
        <a:xfrm>
          <a:off x="5208716" y="1418996"/>
          <a:ext cx="2283497" cy="8650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Cộng</a:t>
          </a:r>
          <a:r>
            <a:rPr lang="en-US" sz="2500" kern="1200" dirty="0"/>
            <a:t> </a:t>
          </a:r>
          <a:r>
            <a:rPr lang="en-US" sz="2500" kern="1200" dirty="0" err="1"/>
            <a:t>đồng</a:t>
          </a:r>
          <a:endParaRPr lang="en-US" sz="2500" kern="1200" dirty="0"/>
        </a:p>
      </dsp:txBody>
      <dsp:txXfrm>
        <a:off x="5208716" y="1418996"/>
        <a:ext cx="2283497" cy="865049"/>
      </dsp:txXfrm>
    </dsp:sp>
    <dsp:sp modelId="{57D1EE29-7324-4AF4-A35C-1F77CFAE7905}">
      <dsp:nvSpPr>
        <dsp:cNvPr id="0" name=""/>
        <dsp:cNvSpPr/>
      </dsp:nvSpPr>
      <dsp:spPr>
        <a:xfrm>
          <a:off x="5208716" y="2284045"/>
          <a:ext cx="2283497" cy="171562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OutSystems Forge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-"/>
          </a:pPr>
          <a:r>
            <a:rPr lang="vi-VN" sz="2500" u="none" kern="1200" dirty="0"/>
            <a:t>OutS</a:t>
          </a:r>
          <a:r>
            <a:rPr lang="en-US" sz="2500" u="none" kern="1200" dirty="0"/>
            <a:t>y</a:t>
          </a:r>
          <a:r>
            <a:rPr lang="vi-VN" sz="2500" u="none" kern="1200" dirty="0"/>
            <a:t>stems Forums</a:t>
          </a:r>
          <a:endParaRPr lang="en-US" sz="2500" kern="1200" dirty="0"/>
        </a:p>
      </dsp:txBody>
      <dsp:txXfrm>
        <a:off x="5208716" y="2284045"/>
        <a:ext cx="2283497" cy="171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8506E-3059-4663-A422-DC2FFF362310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831A5-F02E-4B69-BBB4-C60A4BA0236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831A5-F02E-4B69-BBB4-C60A4BA023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1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vi-VN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 được trang bị các tính năng mô hình hóa trực quan, sử dụng các mô-đun tích hợp sẵn để phản ánh các chi tiết theo cách mà mọi người có thể hiểu - từ người dùng không chuyên về kỹ thuật đến các nhà phát triển nâng cao.</a:t>
            </a:r>
            <a:endParaRPr lang="en-US" b="0" i="0" dirty="0">
              <a:solidFill>
                <a:srgbClr val="212529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- Out-of-box: </a:t>
            </a:r>
            <a:r>
              <a:rPr lang="vi-VN" b="0" i="0" dirty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giúp loại bỏ nhu cầu tạo các thành phần chính cho các ứng dụng ngay từ đầu. Ví dụ: một số hệ thống low-code cung cấp data storage hoặc các thành phần ứng dụng hướng tới khách hàng, chẳng hạn như quản lý dịch vụ hoặc quản lý quy trình bán hàng.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831A5-F02E-4B69-BBB4-C60A4BA023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8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vi-VN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Khả năng tích hợp với mọi thứ qua code và data có sẵn</a:t>
            </a:r>
            <a:endParaRPr lang="en-US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vi-VN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Phát triển ứng dụng sử dụng thiết kế ảo hóa qua Service Studio</a:t>
            </a:r>
            <a:endParaRPr lang="en-US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vi-VN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 dụng được thiết kế với tiêu chuẩn hóa và tối ưu code như html, CSS, JavaScript, .NET.</a:t>
            </a:r>
            <a:endParaRPr lang="en-US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vi-VN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 dụng có thể triển khai qua nhiều môi trường khác nhau với tích hợp liên tục và sự truyền tải qua các môi trường.</a:t>
            </a:r>
            <a:endParaRPr lang="en-US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-"/>
            </a:pPr>
            <a:r>
              <a:rPr lang="vi-VN" sz="12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Cơ sở hạ tầng linh hoạt ( hỗ trợ chạy trên cloud hay pre-mise)</a:t>
            </a:r>
            <a:endParaRPr lang="en-US" sz="12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831A5-F02E-4B69-BBB4-C60A4BA023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6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831A5-F02E-4B69-BBB4-C60A4BA023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4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735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 smtClean="0"/>
              <a:t>‹#›</a:t>
            </a:fld>
            <a:endParaRPr lang="en-GB" ker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153600" y="40475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4884000" y="40475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619467" y="36360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4349800" y="36360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8614333" y="4047533"/>
            <a:ext cx="2424000" cy="148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8080133" y="3636067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964800" y="627500"/>
            <a:ext cx="27708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sz="1865" kern="0" smtClean="0">
                <a:solidFill>
                  <a:srgbClr val="000000"/>
                </a:solidFill>
                <a:cs typeface="Arial" panose="020B0604020202020204"/>
                <a:sym typeface="Arial" panose="020B0604020202020204"/>
              </a:rPr>
              <a:t>‹#›</a:t>
            </a:fld>
            <a:endParaRPr lang="en-GB" sz="1865" kern="0">
              <a:solidFill>
                <a:srgbClr val="000000"/>
              </a:solidFill>
              <a:cs typeface="Arial" panose="020B0604020202020204"/>
              <a:sym typeface="Arial" panose="020B0604020202020204"/>
            </a:endParaRPr>
          </a:p>
        </p:txBody>
      </p:sp>
      <p:sp>
        <p:nvSpPr>
          <p:cNvPr id="61" name="Google Shape;61;p9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00000000-1234-1234-1234-123412341234}" type="slidenum">
              <a:rPr kumimoji="0" lang="en-GB" sz="1335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kumimoji="0" sz="1335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5064508" y="5824904"/>
            <a:ext cx="2378253" cy="237864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6096000" y="-98567"/>
            <a:ext cx="6096000" cy="70784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7064400" y="3422767"/>
            <a:ext cx="4159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27316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7064400" y="5399167"/>
            <a:ext cx="4159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27316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6944967" y="5399167"/>
            <a:ext cx="4159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7183800" y="4398767"/>
            <a:ext cx="4159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sz="3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6695033" y="1080000"/>
            <a:ext cx="4732800" cy="51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2135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2135"/>
              </a:spcBef>
              <a:spcAft>
                <a:spcPts val="2135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03200" y="1150467"/>
            <a:ext cx="4732800" cy="42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244433" y="5640767"/>
            <a:ext cx="71696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6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30F07-27FF-4549-BA0B-FE06302A57AB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3A62CD-4ACE-4FAE-87E2-BE322A162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sldNum" idx="12"/>
          </p:nvPr>
        </p:nvSpPr>
        <p:spPr>
          <a:xfrm>
            <a:off x="113982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600">
                <a:latin typeface="Arvo"/>
                <a:ea typeface="Arvo"/>
                <a:cs typeface="Arvo"/>
                <a:sym typeface="Arvo"/>
              </a:defRPr>
            </a:lvl9pPr>
          </a:lstStyle>
          <a:p>
            <a:pPr defTabSz="1219200">
              <a:buClr>
                <a:srgbClr val="000000"/>
              </a:buClr>
            </a:pPr>
            <a:fld id="{00000000-1234-1234-1234-123412341234}" type="slidenum">
              <a:rPr lang="en-GB" kern="0" smtClean="0">
                <a:solidFill>
                  <a:srgbClr val="000000"/>
                </a:solidFill>
              </a:rPr>
              <a:t>‹#›</a:t>
            </a:fld>
            <a:endParaRPr lang="en-GB" kern="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6.wdp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4686" y="148634"/>
            <a:ext cx="7649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B347D"/>
                </a:solidFill>
                <a:cs typeface="Arial" panose="020B0604020202020204" pitchFamily="34" charset="0"/>
              </a:rPr>
              <a:t>TR</a:t>
            </a:r>
            <a:r>
              <a:rPr lang="vi-VN" sz="2800" dirty="0">
                <a:solidFill>
                  <a:srgbClr val="1B347D"/>
                </a:solidFill>
                <a:cs typeface="Arial" panose="020B0604020202020204" pitchFamily="34" charset="0"/>
              </a:rPr>
              <a:t>Ư</a:t>
            </a:r>
            <a:r>
              <a:rPr lang="en-US" sz="2800" dirty="0">
                <a:solidFill>
                  <a:srgbClr val="1B347D"/>
                </a:solidFill>
                <a:cs typeface="Arial" panose="020B0604020202020204" pitchFamily="34" charset="0"/>
              </a:rPr>
              <a:t>ỜNG ĐẠI HỌC CÔNG NGHIỆP HÀ NỘI</a:t>
            </a:r>
          </a:p>
        </p:txBody>
      </p:sp>
      <p:pic>
        <p:nvPicPr>
          <p:cNvPr id="1028" name="Picture 4" descr="Review Trường Đại học Công nghiệp Hà Nội (HaUI) có tốt không?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t="4321" r="16535" b="2287"/>
          <a:stretch>
            <a:fillRect/>
          </a:stretch>
        </p:blipFill>
        <p:spPr bwMode="auto">
          <a:xfrm>
            <a:off x="341194" y="148634"/>
            <a:ext cx="1366022" cy="13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84302" y="605438"/>
            <a:ext cx="665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D1C24"/>
                </a:solidFill>
                <a:cs typeface="Arial" panose="020B0604020202020204" pitchFamily="34" charset="0"/>
              </a:rPr>
              <a:t>HANOI UNIVERSITY OF INDUSTRY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3905" y="925899"/>
            <a:ext cx="840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724463" y="1681017"/>
            <a:ext cx="1364092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rgbClr val="ED1C24"/>
                </a:solidFill>
                <a:cs typeface="Arial" panose="020B0604020202020204" pitchFamily="34" charset="0"/>
              </a:rPr>
              <a:t>ĐỒ ÁN TỐT NGHIỆP</a:t>
            </a:r>
          </a:p>
          <a:p>
            <a:pPr algn="ctr"/>
            <a:endParaRPr lang="en-US" sz="3800" dirty="0">
              <a:solidFill>
                <a:srgbClr val="ED1C24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466;p1">
            <a:extLst>
              <a:ext uri="{FF2B5EF4-FFF2-40B4-BE49-F238E27FC236}">
                <a16:creationId xmlns:a16="http://schemas.microsoft.com/office/drawing/2014/main" id="{83B9D89B-54D2-C0D3-A976-ABCC9E1AC397}"/>
              </a:ext>
            </a:extLst>
          </p:cNvPr>
          <p:cNvSpPr txBox="1"/>
          <p:nvPr/>
        </p:nvSpPr>
        <p:spPr>
          <a:xfrm>
            <a:off x="2972428" y="4550511"/>
            <a:ext cx="849894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MSV                           : 2019605480 </a:t>
            </a:r>
            <a:endParaRPr sz="2800" b="1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Google Shape;467;p1">
            <a:extLst>
              <a:ext uri="{FF2B5EF4-FFF2-40B4-BE49-F238E27FC236}">
                <a16:creationId xmlns:a16="http://schemas.microsoft.com/office/drawing/2014/main" id="{8E9914AB-6136-9EEA-D679-EEDC99E4B62C}"/>
              </a:ext>
            </a:extLst>
          </p:cNvPr>
          <p:cNvSpPr txBox="1"/>
          <p:nvPr/>
        </p:nvSpPr>
        <p:spPr>
          <a:xfrm>
            <a:off x="2966078" y="5132240"/>
            <a:ext cx="8511246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Lớp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                           :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Kỹ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thuật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phần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mềm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03</a:t>
            </a:r>
          </a:p>
        </p:txBody>
      </p:sp>
      <p:sp>
        <p:nvSpPr>
          <p:cNvPr id="5" name="Google Shape;468;p1">
            <a:extLst>
              <a:ext uri="{FF2B5EF4-FFF2-40B4-BE49-F238E27FC236}">
                <a16:creationId xmlns:a16="http://schemas.microsoft.com/office/drawing/2014/main" id="{5AE4D31B-E59C-78C2-A66C-9FAAD7C7E6F2}"/>
              </a:ext>
            </a:extLst>
          </p:cNvPr>
          <p:cNvSpPr txBox="1"/>
          <p:nvPr/>
        </p:nvSpPr>
        <p:spPr>
          <a:xfrm>
            <a:off x="2980196" y="4029769"/>
            <a:ext cx="8497869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Sinh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viên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thực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hiện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: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Dương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Thanh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Ngân</a:t>
            </a:r>
            <a:endParaRPr sz="2800" b="1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468;p1">
            <a:extLst>
              <a:ext uri="{FF2B5EF4-FFF2-40B4-BE49-F238E27FC236}">
                <a16:creationId xmlns:a16="http://schemas.microsoft.com/office/drawing/2014/main" id="{438415DE-1E3B-85FB-F45E-19D62BB28484}"/>
              </a:ext>
            </a:extLst>
          </p:cNvPr>
          <p:cNvSpPr txBox="1"/>
          <p:nvPr/>
        </p:nvSpPr>
        <p:spPr>
          <a:xfrm>
            <a:off x="2971941" y="3509069"/>
            <a:ext cx="8497869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GVHD                        :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Tiến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sĩ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Hà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Mạnh</a:t>
            </a:r>
            <a:r>
              <a:rPr lang="en-US" sz="2800" b="1" dirty="0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Đào</a:t>
            </a:r>
            <a:endParaRPr sz="2800" b="1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464;p1">
            <a:extLst>
              <a:ext uri="{FF2B5EF4-FFF2-40B4-BE49-F238E27FC236}">
                <a16:creationId xmlns:a16="http://schemas.microsoft.com/office/drawing/2014/main" id="{67767C88-15AF-AE94-8CA4-880CEDE11215}"/>
              </a:ext>
            </a:extLst>
          </p:cNvPr>
          <p:cNvSpPr txBox="1">
            <a:spLocks/>
          </p:cNvSpPr>
          <p:nvPr/>
        </p:nvSpPr>
        <p:spPr>
          <a:xfrm>
            <a:off x="381000" y="6234261"/>
            <a:ext cx="259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Đồ án tốt nghiệp</a:t>
            </a:r>
            <a:endParaRPr lang="en-US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" name="Google Shape;465;p1">
            <a:extLst>
              <a:ext uri="{FF2B5EF4-FFF2-40B4-BE49-F238E27FC236}">
                <a16:creationId xmlns:a16="http://schemas.microsoft.com/office/drawing/2014/main" id="{F69778F5-DB06-C467-E008-2970299D9206}"/>
              </a:ext>
            </a:extLst>
          </p:cNvPr>
          <p:cNvSpPr txBox="1">
            <a:spLocks/>
          </p:cNvSpPr>
          <p:nvPr/>
        </p:nvSpPr>
        <p:spPr>
          <a:xfrm>
            <a:off x="9113240" y="627192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dk1"/>
                </a:solidFill>
                <a:ea typeface="Arial" panose="020B0604020202020204"/>
                <a:cs typeface="Arial" panose="020B0604020202020204"/>
                <a:sym typeface="Arial" panose="020B0604020202020204"/>
              </a:rPr>
              <a:t>Khoa công nghệ thông tin</a:t>
            </a:r>
            <a:endParaRPr lang="en-US" dirty="0">
              <a:solidFill>
                <a:schemeClr val="dk1"/>
              </a:solidFill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469;p1">
            <a:extLst>
              <a:ext uri="{FF2B5EF4-FFF2-40B4-BE49-F238E27FC236}">
                <a16:creationId xmlns:a16="http://schemas.microsoft.com/office/drawing/2014/main" id="{BB272F6C-08DF-8C69-22F0-3E0108A0E92A}"/>
              </a:ext>
            </a:extLst>
          </p:cNvPr>
          <p:cNvSpPr txBox="1"/>
          <p:nvPr/>
        </p:nvSpPr>
        <p:spPr>
          <a:xfrm>
            <a:off x="4114800" y="6270461"/>
            <a:ext cx="4457699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Hà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Nội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ngày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03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tháng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10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năm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2023</a:t>
            </a:r>
            <a:endParaRPr dirty="0"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" y="0"/>
            <a:ext cx="7953191" cy="1828798"/>
          </a:xfrm>
          <a:prstGeom prst="rect">
            <a:avLst/>
          </a:prstGeom>
          <a:solidFill>
            <a:srgbClr val="9B9EA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8225" y="328025"/>
            <a:ext cx="6218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Outsystems</a:t>
            </a:r>
            <a:endParaRPr lang="en-US" sz="4400" dirty="0">
              <a:solidFill>
                <a:srgbClr val="3E4A4C"/>
              </a:solidFill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95929" y="1261392"/>
            <a:ext cx="1866900" cy="0"/>
          </a:xfrm>
          <a:prstGeom prst="line">
            <a:avLst/>
          </a:prstGeom>
          <a:ln w="19050">
            <a:solidFill>
              <a:srgbClr val="3E4A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1" y="2902401"/>
            <a:ext cx="12192000" cy="0"/>
          </a:xfrm>
          <a:prstGeom prst="line">
            <a:avLst/>
          </a:prstGeom>
          <a:ln w="12700">
            <a:solidFill>
              <a:srgbClr val="667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2248479" y="2730764"/>
            <a:ext cx="314325" cy="276225"/>
          </a:xfrm>
          <a:prstGeom prst="ellipse">
            <a:avLst/>
          </a:prstGeom>
          <a:solidFill>
            <a:srgbClr val="66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829379" y="2108960"/>
            <a:ext cx="41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95929" y="3368640"/>
            <a:ext cx="2279071" cy="38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u="none" strike="noStrike" dirty="0">
                <a:effectLst/>
                <a:ea typeface="Times New Roman" panose="02020603050405020304" pitchFamily="18" charset="0"/>
              </a:rPr>
              <a:t>Nền tảng low-code</a:t>
            </a:r>
            <a:endParaRPr lang="en-US" sz="1800" u="none" strike="noStrike" dirty="0">
              <a:effectLst/>
              <a:ea typeface="Arial" panose="020B0604020202020204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838866" y="2757550"/>
            <a:ext cx="314325" cy="276225"/>
          </a:xfrm>
          <a:prstGeom prst="ellipse">
            <a:avLst/>
          </a:prstGeom>
          <a:solidFill>
            <a:srgbClr val="66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367378" y="2107174"/>
            <a:ext cx="41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37562" y="3413032"/>
            <a:ext cx="2345026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u="none" strike="noStrike" dirty="0">
                <a:effectLst/>
                <a:ea typeface="Times New Roman" panose="02020603050405020304" pitchFamily="18" charset="0"/>
              </a:rPr>
              <a:t>Cung cấp các tools hỗ trợ lập trình web/ di động nhanh chóng</a:t>
            </a:r>
            <a:endParaRPr lang="en-US" sz="1800" u="none" strike="noStrike" dirty="0">
              <a:effectLst/>
              <a:ea typeface="Arial" panose="020B0604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7768669" y="2764762"/>
            <a:ext cx="314325" cy="276225"/>
          </a:xfrm>
          <a:prstGeom prst="ellipse">
            <a:avLst/>
          </a:prstGeom>
          <a:solidFill>
            <a:srgbClr val="66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349569" y="2019132"/>
            <a:ext cx="41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</a:rPr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58642" y="3413032"/>
            <a:ext cx="1734378" cy="102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u="none" strike="noStrike" dirty="0">
                <a:effectLst/>
                <a:ea typeface="Times New Roman" panose="02020603050405020304" pitchFamily="18" charset="0"/>
              </a:rPr>
              <a:t>Được tích hợp với nhiều hệ thống khác</a:t>
            </a:r>
            <a:endParaRPr lang="en-US" sz="1800" u="none" strike="noStrike" dirty="0">
              <a:effectLst/>
              <a:ea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341190" y="2797607"/>
            <a:ext cx="314325" cy="301641"/>
          </a:xfrm>
          <a:prstGeom prst="ellipse">
            <a:avLst/>
          </a:prstGeom>
          <a:solidFill>
            <a:srgbClr val="66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880222" y="1887037"/>
            <a:ext cx="419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63925" y="3487894"/>
            <a:ext cx="2357119" cy="703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800" u="none" strike="noStrike" dirty="0">
                <a:effectLst/>
                <a:ea typeface="Times New Roman" panose="02020603050405020304" pitchFamily="18" charset="0"/>
              </a:rPr>
              <a:t>Quản lý và phân tích tích hợp</a:t>
            </a:r>
            <a:endParaRPr lang="en-US" sz="1800" u="none" strike="noStrike" dirty="0">
              <a:effectLst/>
              <a:ea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90" y="2243"/>
            <a:ext cx="4238810" cy="1827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4330700" cy="68580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4208" y="518001"/>
            <a:ext cx="40002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Thành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phần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và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công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cụ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của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Outsystems</a:t>
            </a:r>
            <a:endParaRPr lang="en-US" sz="4400" dirty="0">
              <a:solidFill>
                <a:srgbClr val="3E4A4C"/>
              </a:solidFill>
              <a:cs typeface="Courier New" panose="02070309020205020404" pitchFamily="49" charset="0"/>
            </a:endParaRPr>
          </a:p>
        </p:txBody>
      </p:sp>
      <p:pic>
        <p:nvPicPr>
          <p:cNvPr id="7170" name="Picture 2" descr="Miễn phí Ảnh lưu trữ miễn phí về các tài liệu, cuộc hội thoại, đang nói Ảnh lưu trữ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3" r="10772"/>
          <a:stretch>
            <a:fillRect/>
          </a:stretch>
        </p:blipFill>
        <p:spPr bwMode="auto">
          <a:xfrm>
            <a:off x="-13429" y="3429001"/>
            <a:ext cx="434240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665B3C-051D-AD55-0CE9-8D808CE4A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494644"/>
              </p:ext>
            </p:extLst>
          </p:nvPr>
        </p:nvGraphicFramePr>
        <p:xfrm>
          <a:off x="4523236" y="809408"/>
          <a:ext cx="74945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5;p48"/>
          <p:cNvSpPr txBox="1"/>
          <p:nvPr/>
        </p:nvSpPr>
        <p:spPr>
          <a:xfrm>
            <a:off x="4872218" y="1583332"/>
            <a:ext cx="6776074" cy="1703832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pPr algn="l"/>
            <a:r>
              <a:rPr lang="vi-VN" sz="3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CHƯƠNG 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3: </a:t>
            </a:r>
          </a:p>
          <a:p>
            <a:pPr algn="l"/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Giới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thiệu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về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sản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32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phẩm</a:t>
            </a:r>
            <a:endParaRPr lang="en-US" sz="32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0"/>
            <a:ext cx="45719" cy="2480967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618676" y="2400473"/>
            <a:ext cx="233905" cy="124139"/>
            <a:chOff x="8533188" y="2201766"/>
            <a:chExt cx="233905" cy="124139"/>
          </a:xfrm>
        </p:grpSpPr>
        <p:sp>
          <p:nvSpPr>
            <p:cNvPr id="7" name="Rectangle 6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Miễn phí Ảnh lưu trữ miễn phí về anh chàng da đen, bàn, chăm sóc sức khỏe Ảnh lưu tr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908566" cy="166545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8434" y="165360"/>
            <a:ext cx="7440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Tổng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quan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về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bài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toán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</a:p>
        </p:txBody>
      </p:sp>
      <p:grpSp>
        <p:nvGrpSpPr>
          <p:cNvPr id="2082" name="Group 2081"/>
          <p:cNvGrpSpPr/>
          <p:nvPr/>
        </p:nvGrpSpPr>
        <p:grpSpPr>
          <a:xfrm>
            <a:off x="1126442" y="2616114"/>
            <a:ext cx="9240071" cy="3174513"/>
            <a:chOff x="1036990" y="1845158"/>
            <a:chExt cx="9240071" cy="3063543"/>
          </a:xfrm>
        </p:grpSpPr>
        <p:sp>
          <p:nvSpPr>
            <p:cNvPr id="2" name="Google Shape;653;p51"/>
            <p:cNvSpPr/>
            <p:nvPr/>
          </p:nvSpPr>
          <p:spPr>
            <a:xfrm>
              <a:off x="1036990" y="1845158"/>
              <a:ext cx="1094800" cy="10948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2135" ker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endParaRPr>
            </a:p>
          </p:txBody>
        </p:sp>
        <p:sp>
          <p:nvSpPr>
            <p:cNvPr id="11" name="Google Shape;662;p51"/>
            <p:cNvSpPr txBox="1"/>
            <p:nvPr/>
          </p:nvSpPr>
          <p:spPr>
            <a:xfrm>
              <a:off x="2256107" y="1972296"/>
              <a:ext cx="8020954" cy="293640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defRPr sz="1865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pPr>
                <a:spcAft>
                  <a:spcPts val="2135"/>
                </a:spcAft>
                <a:buClr>
                  <a:schemeClr val="dk1"/>
                </a:buClr>
                <a:buSzPts val="1100"/>
              </a:pP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thấy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tuyển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bài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rất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quan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trọng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đối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nay.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Đặc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biệt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trong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thời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mạnh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mẽ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tích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hợp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phần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mềm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quản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lý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rất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được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đầu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tư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Vì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vậy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sản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phẩm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hỗ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trợ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tuyển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rất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cần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400" kern="0" dirty="0" err="1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400" kern="0" dirty="0">
                  <a:solidFill>
                    <a:schemeClr val="bg2">
                      <a:lumMod val="75000"/>
                    </a:schemeClr>
                  </a:solidFill>
                  <a:latin typeface="Bahnschrift Light" panose="020B0502040204020203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ty.</a:t>
              </a:r>
            </a:p>
          </p:txBody>
        </p:sp>
      </p:grpSp>
      <p:grpSp>
        <p:nvGrpSpPr>
          <p:cNvPr id="2057" name="Google Shape;16551;p75"/>
          <p:cNvGrpSpPr/>
          <p:nvPr/>
        </p:nvGrpSpPr>
        <p:grpSpPr>
          <a:xfrm>
            <a:off x="1460326" y="3004473"/>
            <a:ext cx="427031" cy="424527"/>
            <a:chOff x="4667216" y="2915382"/>
            <a:chExt cx="320273" cy="318395"/>
          </a:xfrm>
          <a:solidFill>
            <a:schemeClr val="bg1"/>
          </a:solidFill>
        </p:grpSpPr>
        <p:sp>
          <p:nvSpPr>
            <p:cNvPr id="2059" name="Google Shape;16552;p75"/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endParaRPr>
            </a:p>
          </p:txBody>
        </p:sp>
        <p:sp>
          <p:nvSpPr>
            <p:cNvPr id="2061" name="Google Shape;16553;p75"/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endParaRPr>
            </a:p>
          </p:txBody>
        </p:sp>
        <p:sp>
          <p:nvSpPr>
            <p:cNvPr id="2062" name="Google Shape;16554;p75"/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endParaRPr>
            </a:p>
          </p:txBody>
        </p:sp>
        <p:sp>
          <p:nvSpPr>
            <p:cNvPr id="2063" name="Google Shape;16555;p75"/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 panose="020B060402020202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448878" cy="68580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0574" y="2028616"/>
            <a:ext cx="26007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Sơ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đồ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usecase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tổng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quát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0EAEB2-4B3C-5D5D-640F-A8CFDE39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04" y="466643"/>
            <a:ext cx="5486400" cy="610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206487" cy="6858000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8860" y="1030064"/>
            <a:ext cx="18076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Biểu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đồ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thực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thể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liên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kết</a:t>
            </a:r>
            <a:endParaRPr lang="en-US" sz="4400" dirty="0">
              <a:solidFill>
                <a:srgbClr val="3E4A4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6B478-26A4-A507-3694-AD29BC29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87" y="0"/>
            <a:ext cx="9985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25713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81134" y="139853"/>
            <a:ext cx="7735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Quy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trình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quản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lý</a:t>
            </a:r>
            <a:endParaRPr lang="en-US" sz="4400" dirty="0">
              <a:solidFill>
                <a:srgbClr val="3E4A4C"/>
              </a:solidFill>
              <a:cs typeface="Courier New" panose="02070309020205020404" pitchFamily="49" charset="0"/>
            </a:endParaRPr>
          </a:p>
        </p:txBody>
      </p:sp>
      <p:grpSp>
        <p:nvGrpSpPr>
          <p:cNvPr id="5" name="Google Shape;662;p9">
            <a:extLst>
              <a:ext uri="{FF2B5EF4-FFF2-40B4-BE49-F238E27FC236}">
                <a16:creationId xmlns:a16="http://schemas.microsoft.com/office/drawing/2014/main" id="{93F04C9D-E2CC-60A4-02D1-6E22388A0A35}"/>
              </a:ext>
            </a:extLst>
          </p:cNvPr>
          <p:cNvGrpSpPr/>
          <p:nvPr/>
        </p:nvGrpSpPr>
        <p:grpSpPr>
          <a:xfrm>
            <a:off x="1629720" y="2277360"/>
            <a:ext cx="9287640" cy="3005640"/>
            <a:chOff x="1629720" y="2277360"/>
            <a:chExt cx="9287640" cy="3005640"/>
          </a:xfrm>
          <a:solidFill>
            <a:schemeClr val="tx2">
              <a:lumMod val="90000"/>
            </a:schemeClr>
          </a:solidFill>
        </p:grpSpPr>
        <p:sp>
          <p:nvSpPr>
            <p:cNvPr id="6" name="Google Shape;663;p9">
              <a:extLst>
                <a:ext uri="{FF2B5EF4-FFF2-40B4-BE49-F238E27FC236}">
                  <a16:creationId xmlns:a16="http://schemas.microsoft.com/office/drawing/2014/main" id="{77716807-EAA3-242C-CB99-87E88BD83C2C}"/>
                </a:ext>
              </a:extLst>
            </p:cNvPr>
            <p:cNvSpPr/>
            <p:nvPr/>
          </p:nvSpPr>
          <p:spPr>
            <a:xfrm>
              <a:off x="3039840" y="227736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64;p9">
              <a:extLst>
                <a:ext uri="{FF2B5EF4-FFF2-40B4-BE49-F238E27FC236}">
                  <a16:creationId xmlns:a16="http://schemas.microsoft.com/office/drawing/2014/main" id="{6F972D03-D6F5-75FC-EAB4-F5CA07E9F55B}"/>
                </a:ext>
              </a:extLst>
            </p:cNvPr>
            <p:cNvSpPr/>
            <p:nvPr/>
          </p:nvSpPr>
          <p:spPr>
            <a:xfrm>
              <a:off x="3194640" y="2428560"/>
              <a:ext cx="179640" cy="179640"/>
            </a:xfrm>
            <a:custGeom>
              <a:avLst/>
              <a:gdLst/>
              <a:ahLst/>
              <a:cxnLst/>
              <a:rect l="l" t="t" r="r" b="b"/>
              <a:pathLst>
                <a:path w="338138" h="338138" extrusionOk="0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65;p9">
              <a:extLst>
                <a:ext uri="{FF2B5EF4-FFF2-40B4-BE49-F238E27FC236}">
                  <a16:creationId xmlns:a16="http://schemas.microsoft.com/office/drawing/2014/main" id="{EFC0B1F9-BD2D-E7CA-981B-D4D1171C61F6}"/>
                </a:ext>
              </a:extLst>
            </p:cNvPr>
            <p:cNvSpPr/>
            <p:nvPr/>
          </p:nvSpPr>
          <p:spPr>
            <a:xfrm>
              <a:off x="5874480" y="227736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6;p9">
              <a:extLst>
                <a:ext uri="{FF2B5EF4-FFF2-40B4-BE49-F238E27FC236}">
                  <a16:creationId xmlns:a16="http://schemas.microsoft.com/office/drawing/2014/main" id="{63E6F77B-CE5C-F6CD-1D1B-2C030D1BE8D2}"/>
                </a:ext>
              </a:extLst>
            </p:cNvPr>
            <p:cNvSpPr/>
            <p:nvPr/>
          </p:nvSpPr>
          <p:spPr>
            <a:xfrm>
              <a:off x="6029280" y="2432520"/>
              <a:ext cx="179640" cy="171360"/>
            </a:xfrm>
            <a:custGeom>
              <a:avLst/>
              <a:gdLst/>
              <a:ahLst/>
              <a:cxnLst/>
              <a:rect l="l" t="t" r="r" b="b"/>
              <a:pathLst>
                <a:path w="607639" h="579502" extrusionOk="0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667;p9">
              <a:extLst>
                <a:ext uri="{FF2B5EF4-FFF2-40B4-BE49-F238E27FC236}">
                  <a16:creationId xmlns:a16="http://schemas.microsoft.com/office/drawing/2014/main" id="{7BC14E28-7ACD-7AC4-EC2E-CA9964EDC762}"/>
                </a:ext>
              </a:extLst>
            </p:cNvPr>
            <p:cNvSpPr/>
            <p:nvPr/>
          </p:nvSpPr>
          <p:spPr>
            <a:xfrm>
              <a:off x="8704080" y="227736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8;p9">
              <a:extLst>
                <a:ext uri="{FF2B5EF4-FFF2-40B4-BE49-F238E27FC236}">
                  <a16:creationId xmlns:a16="http://schemas.microsoft.com/office/drawing/2014/main" id="{4A247239-0146-695A-8AA1-5CE0A69EA9D9}"/>
                </a:ext>
              </a:extLst>
            </p:cNvPr>
            <p:cNvSpPr/>
            <p:nvPr/>
          </p:nvSpPr>
          <p:spPr>
            <a:xfrm>
              <a:off x="8862480" y="2428560"/>
              <a:ext cx="172440" cy="179640"/>
            </a:xfrm>
            <a:custGeom>
              <a:avLst/>
              <a:gdLst/>
              <a:ahLst/>
              <a:cxnLst/>
              <a:rect l="l" t="t" r="r" b="b"/>
              <a:pathLst>
                <a:path w="584267" h="608556" extrusionOk="0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669;p9">
              <a:extLst>
                <a:ext uri="{FF2B5EF4-FFF2-40B4-BE49-F238E27FC236}">
                  <a16:creationId xmlns:a16="http://schemas.microsoft.com/office/drawing/2014/main" id="{6038FE12-1990-28DD-2C0D-4D784846271A}"/>
                </a:ext>
              </a:extLst>
            </p:cNvPr>
            <p:cNvSpPr/>
            <p:nvPr/>
          </p:nvSpPr>
          <p:spPr>
            <a:xfrm>
              <a:off x="1629720" y="477468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70;p9">
              <a:extLst>
                <a:ext uri="{FF2B5EF4-FFF2-40B4-BE49-F238E27FC236}">
                  <a16:creationId xmlns:a16="http://schemas.microsoft.com/office/drawing/2014/main" id="{336B8569-A3EF-490E-12EA-39B82D8856E5}"/>
                </a:ext>
              </a:extLst>
            </p:cNvPr>
            <p:cNvSpPr/>
            <p:nvPr/>
          </p:nvSpPr>
          <p:spPr>
            <a:xfrm>
              <a:off x="1795320" y="4925880"/>
              <a:ext cx="158400" cy="179640"/>
            </a:xfrm>
            <a:custGeom>
              <a:avLst/>
              <a:gdLst/>
              <a:ahLst/>
              <a:cxnLst/>
              <a:rect l="l" t="t" r="r" b="b"/>
              <a:pathLst>
                <a:path w="2288" h="2598" extrusionOk="0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671;p9">
              <a:extLst>
                <a:ext uri="{FF2B5EF4-FFF2-40B4-BE49-F238E27FC236}">
                  <a16:creationId xmlns:a16="http://schemas.microsoft.com/office/drawing/2014/main" id="{4F66625A-BBFA-FA22-D37A-4C04845E7FB9}"/>
                </a:ext>
              </a:extLst>
            </p:cNvPr>
            <p:cNvSpPr/>
            <p:nvPr/>
          </p:nvSpPr>
          <p:spPr>
            <a:xfrm>
              <a:off x="4459320" y="479340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72;p9">
              <a:extLst>
                <a:ext uri="{FF2B5EF4-FFF2-40B4-BE49-F238E27FC236}">
                  <a16:creationId xmlns:a16="http://schemas.microsoft.com/office/drawing/2014/main" id="{C2408FB1-D2DE-297D-6855-0912CCB86471}"/>
                </a:ext>
              </a:extLst>
            </p:cNvPr>
            <p:cNvSpPr/>
            <p:nvPr/>
          </p:nvSpPr>
          <p:spPr>
            <a:xfrm>
              <a:off x="4616280" y="4944600"/>
              <a:ext cx="176040" cy="179640"/>
            </a:xfrm>
            <a:custGeom>
              <a:avLst/>
              <a:gdLst/>
              <a:ahLst/>
              <a:cxnLst/>
              <a:rect l="l" t="t" r="r" b="b"/>
              <a:pathLst>
                <a:path w="2998" h="3061" extrusionOk="0">
                  <a:moveTo>
                    <a:pt x="2828" y="429"/>
                  </a:moveTo>
                  <a:cubicBezTo>
                    <a:pt x="2822" y="390"/>
                    <a:pt x="2794" y="357"/>
                    <a:pt x="2756" y="347"/>
                  </a:cubicBezTo>
                  <a:lnTo>
                    <a:pt x="1526" y="5"/>
                  </a:lnTo>
                  <a:cubicBezTo>
                    <a:pt x="1508" y="0"/>
                    <a:pt x="1490" y="0"/>
                    <a:pt x="1472" y="5"/>
                  </a:cubicBezTo>
                  <a:lnTo>
                    <a:pt x="242" y="347"/>
                  </a:lnTo>
                  <a:cubicBezTo>
                    <a:pt x="204" y="357"/>
                    <a:pt x="176" y="390"/>
                    <a:pt x="170" y="429"/>
                  </a:cubicBezTo>
                  <a:cubicBezTo>
                    <a:pt x="163" y="481"/>
                    <a:pt x="0" y="1693"/>
                    <a:pt x="418" y="2295"/>
                  </a:cubicBezTo>
                  <a:cubicBezTo>
                    <a:pt x="835" y="2898"/>
                    <a:pt x="1450" y="3052"/>
                    <a:pt x="1476" y="3058"/>
                  </a:cubicBezTo>
                  <a:cubicBezTo>
                    <a:pt x="1483" y="3060"/>
                    <a:pt x="1491" y="3061"/>
                    <a:pt x="1499" y="3061"/>
                  </a:cubicBezTo>
                  <a:cubicBezTo>
                    <a:pt x="1507" y="3061"/>
                    <a:pt x="1515" y="3060"/>
                    <a:pt x="1522" y="3058"/>
                  </a:cubicBezTo>
                  <a:cubicBezTo>
                    <a:pt x="1548" y="3052"/>
                    <a:pt x="2164" y="2898"/>
                    <a:pt x="2580" y="2295"/>
                  </a:cubicBezTo>
                  <a:cubicBezTo>
                    <a:pt x="2998" y="1693"/>
                    <a:pt x="2835" y="481"/>
                    <a:pt x="2828" y="429"/>
                  </a:cubicBezTo>
                  <a:close/>
                  <a:moveTo>
                    <a:pt x="2401" y="2171"/>
                  </a:moveTo>
                  <a:cubicBezTo>
                    <a:pt x="2039" y="2693"/>
                    <a:pt x="1498" y="2824"/>
                    <a:pt x="1498" y="2824"/>
                  </a:cubicBezTo>
                  <a:lnTo>
                    <a:pt x="1498" y="1531"/>
                  </a:lnTo>
                  <a:lnTo>
                    <a:pt x="381" y="1531"/>
                  </a:lnTo>
                  <a:cubicBezTo>
                    <a:pt x="316" y="1046"/>
                    <a:pt x="386" y="547"/>
                    <a:pt x="386" y="547"/>
                  </a:cubicBezTo>
                  <a:lnTo>
                    <a:pt x="1498" y="238"/>
                  </a:lnTo>
                  <a:lnTo>
                    <a:pt x="1498" y="1531"/>
                  </a:lnTo>
                  <a:lnTo>
                    <a:pt x="2614" y="1531"/>
                  </a:lnTo>
                  <a:cubicBezTo>
                    <a:pt x="2582" y="1767"/>
                    <a:pt x="2519" y="2000"/>
                    <a:pt x="2401" y="2171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673;p9">
              <a:extLst>
                <a:ext uri="{FF2B5EF4-FFF2-40B4-BE49-F238E27FC236}">
                  <a16:creationId xmlns:a16="http://schemas.microsoft.com/office/drawing/2014/main" id="{BBF53BAA-B401-55AE-CE76-FD6714BB67E1}"/>
                </a:ext>
              </a:extLst>
            </p:cNvPr>
            <p:cNvSpPr/>
            <p:nvPr/>
          </p:nvSpPr>
          <p:spPr>
            <a:xfrm>
              <a:off x="7289280" y="478044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74;p9">
              <a:extLst>
                <a:ext uri="{FF2B5EF4-FFF2-40B4-BE49-F238E27FC236}">
                  <a16:creationId xmlns:a16="http://schemas.microsoft.com/office/drawing/2014/main" id="{73A52BFF-8D09-2CAC-D1AB-5D051A8C6D63}"/>
                </a:ext>
              </a:extLst>
            </p:cNvPr>
            <p:cNvSpPr/>
            <p:nvPr/>
          </p:nvSpPr>
          <p:spPr>
            <a:xfrm>
              <a:off x="7444080" y="4951440"/>
              <a:ext cx="179640" cy="177480"/>
            </a:xfrm>
            <a:custGeom>
              <a:avLst/>
              <a:gdLst/>
              <a:ahLst/>
              <a:cxnLst/>
              <a:rect l="l" t="t" r="r" b="b"/>
              <a:pathLst>
                <a:path w="3968" h="3926" extrusionOk="0">
                  <a:moveTo>
                    <a:pt x="3952" y="487"/>
                  </a:moveTo>
                  <a:cubicBezTo>
                    <a:pt x="3937" y="450"/>
                    <a:pt x="3900" y="426"/>
                    <a:pt x="3860" y="426"/>
                  </a:cubicBezTo>
                  <a:lnTo>
                    <a:pt x="3542" y="426"/>
                  </a:lnTo>
                  <a:lnTo>
                    <a:pt x="3542" y="108"/>
                  </a:lnTo>
                  <a:cubicBezTo>
                    <a:pt x="3542" y="67"/>
                    <a:pt x="3518" y="31"/>
                    <a:pt x="3480" y="15"/>
                  </a:cubicBezTo>
                  <a:cubicBezTo>
                    <a:pt x="3443" y="0"/>
                    <a:pt x="3400" y="8"/>
                    <a:pt x="3371" y="37"/>
                  </a:cubicBezTo>
                  <a:lnTo>
                    <a:pt x="3044" y="364"/>
                  </a:lnTo>
                  <a:cubicBezTo>
                    <a:pt x="2732" y="151"/>
                    <a:pt x="2355" y="27"/>
                    <a:pt x="1949" y="27"/>
                  </a:cubicBezTo>
                  <a:cubicBezTo>
                    <a:pt x="874" y="27"/>
                    <a:pt x="0" y="901"/>
                    <a:pt x="0" y="1976"/>
                  </a:cubicBezTo>
                  <a:cubicBezTo>
                    <a:pt x="0" y="3052"/>
                    <a:pt x="874" y="3926"/>
                    <a:pt x="1949" y="3926"/>
                  </a:cubicBezTo>
                  <a:cubicBezTo>
                    <a:pt x="3024" y="3926"/>
                    <a:pt x="3899" y="3052"/>
                    <a:pt x="3899" y="1976"/>
                  </a:cubicBezTo>
                  <a:cubicBezTo>
                    <a:pt x="3899" y="1593"/>
                    <a:pt x="3787" y="1234"/>
                    <a:pt x="3595" y="932"/>
                  </a:cubicBezTo>
                  <a:lnTo>
                    <a:pt x="3931" y="596"/>
                  </a:lnTo>
                  <a:cubicBezTo>
                    <a:pt x="3959" y="568"/>
                    <a:pt x="3968" y="525"/>
                    <a:pt x="3952" y="487"/>
                  </a:cubicBezTo>
                  <a:close/>
                  <a:moveTo>
                    <a:pt x="3342" y="484"/>
                  </a:moveTo>
                  <a:lnTo>
                    <a:pt x="3019" y="807"/>
                  </a:lnTo>
                  <a:lnTo>
                    <a:pt x="3019" y="672"/>
                  </a:lnTo>
                  <a:lnTo>
                    <a:pt x="3342" y="349"/>
                  </a:lnTo>
                  <a:lnTo>
                    <a:pt x="3342" y="484"/>
                  </a:lnTo>
                  <a:close/>
                  <a:moveTo>
                    <a:pt x="2483" y="1976"/>
                  </a:moveTo>
                  <a:cubicBezTo>
                    <a:pt x="2483" y="2271"/>
                    <a:pt x="2243" y="2510"/>
                    <a:pt x="1949" y="2510"/>
                  </a:cubicBezTo>
                  <a:cubicBezTo>
                    <a:pt x="1655" y="2510"/>
                    <a:pt x="1416" y="2271"/>
                    <a:pt x="1416" y="1976"/>
                  </a:cubicBezTo>
                  <a:cubicBezTo>
                    <a:pt x="1416" y="1682"/>
                    <a:pt x="1655" y="1443"/>
                    <a:pt x="1949" y="1443"/>
                  </a:cubicBezTo>
                  <a:cubicBezTo>
                    <a:pt x="2071" y="1443"/>
                    <a:pt x="2184" y="1484"/>
                    <a:pt x="2273" y="1553"/>
                  </a:cubicBezTo>
                  <a:lnTo>
                    <a:pt x="2099" y="1728"/>
                  </a:lnTo>
                  <a:cubicBezTo>
                    <a:pt x="2055" y="1702"/>
                    <a:pt x="2004" y="1686"/>
                    <a:pt x="1949" y="1686"/>
                  </a:cubicBezTo>
                  <a:cubicBezTo>
                    <a:pt x="1790" y="1686"/>
                    <a:pt x="1659" y="1817"/>
                    <a:pt x="1659" y="1976"/>
                  </a:cubicBezTo>
                  <a:cubicBezTo>
                    <a:pt x="1659" y="2136"/>
                    <a:pt x="1790" y="2267"/>
                    <a:pt x="1949" y="2267"/>
                  </a:cubicBezTo>
                  <a:cubicBezTo>
                    <a:pt x="2109" y="2267"/>
                    <a:pt x="2239" y="2136"/>
                    <a:pt x="2239" y="1976"/>
                  </a:cubicBezTo>
                  <a:cubicBezTo>
                    <a:pt x="2239" y="1944"/>
                    <a:pt x="2234" y="1914"/>
                    <a:pt x="2225" y="1885"/>
                  </a:cubicBezTo>
                  <a:lnTo>
                    <a:pt x="2407" y="1703"/>
                  </a:lnTo>
                  <a:cubicBezTo>
                    <a:pt x="2455" y="1783"/>
                    <a:pt x="2483" y="1876"/>
                    <a:pt x="2483" y="1976"/>
                  </a:cubicBezTo>
                  <a:close/>
                  <a:moveTo>
                    <a:pt x="2416" y="1411"/>
                  </a:moveTo>
                  <a:cubicBezTo>
                    <a:pt x="2289" y="1306"/>
                    <a:pt x="2126" y="1243"/>
                    <a:pt x="1949" y="1243"/>
                  </a:cubicBezTo>
                  <a:cubicBezTo>
                    <a:pt x="1545" y="1243"/>
                    <a:pt x="1216" y="1572"/>
                    <a:pt x="1216" y="1976"/>
                  </a:cubicBezTo>
                  <a:cubicBezTo>
                    <a:pt x="1216" y="2381"/>
                    <a:pt x="1545" y="2710"/>
                    <a:pt x="1949" y="2710"/>
                  </a:cubicBezTo>
                  <a:cubicBezTo>
                    <a:pt x="2354" y="2710"/>
                    <a:pt x="2683" y="2381"/>
                    <a:pt x="2683" y="1976"/>
                  </a:cubicBezTo>
                  <a:cubicBezTo>
                    <a:pt x="2683" y="1821"/>
                    <a:pt x="2634" y="1677"/>
                    <a:pt x="2551" y="1558"/>
                  </a:cubicBezTo>
                  <a:lnTo>
                    <a:pt x="2861" y="1249"/>
                  </a:lnTo>
                  <a:cubicBezTo>
                    <a:pt x="3020" y="1448"/>
                    <a:pt x="3116" y="1701"/>
                    <a:pt x="3116" y="1976"/>
                  </a:cubicBezTo>
                  <a:cubicBezTo>
                    <a:pt x="3116" y="2620"/>
                    <a:pt x="2593" y="3143"/>
                    <a:pt x="1949" y="3143"/>
                  </a:cubicBezTo>
                  <a:cubicBezTo>
                    <a:pt x="1306" y="3143"/>
                    <a:pt x="783" y="2620"/>
                    <a:pt x="783" y="1976"/>
                  </a:cubicBezTo>
                  <a:cubicBezTo>
                    <a:pt x="783" y="1333"/>
                    <a:pt x="1306" y="809"/>
                    <a:pt x="1949" y="809"/>
                  </a:cubicBezTo>
                  <a:cubicBezTo>
                    <a:pt x="2246" y="809"/>
                    <a:pt x="2517" y="921"/>
                    <a:pt x="2723" y="1104"/>
                  </a:cubicBezTo>
                  <a:lnTo>
                    <a:pt x="2416" y="1411"/>
                  </a:lnTo>
                  <a:close/>
                  <a:moveTo>
                    <a:pt x="3699" y="1976"/>
                  </a:moveTo>
                  <a:cubicBezTo>
                    <a:pt x="3699" y="2941"/>
                    <a:pt x="2914" y="3726"/>
                    <a:pt x="1949" y="3726"/>
                  </a:cubicBezTo>
                  <a:cubicBezTo>
                    <a:pt x="985" y="3726"/>
                    <a:pt x="200" y="2941"/>
                    <a:pt x="200" y="1976"/>
                  </a:cubicBezTo>
                  <a:cubicBezTo>
                    <a:pt x="200" y="1012"/>
                    <a:pt x="985" y="227"/>
                    <a:pt x="1949" y="227"/>
                  </a:cubicBezTo>
                  <a:cubicBezTo>
                    <a:pt x="2300" y="227"/>
                    <a:pt x="2626" y="331"/>
                    <a:pt x="2900" y="509"/>
                  </a:cubicBezTo>
                  <a:lnTo>
                    <a:pt x="2849" y="560"/>
                  </a:lnTo>
                  <a:cubicBezTo>
                    <a:pt x="2830" y="578"/>
                    <a:pt x="2819" y="604"/>
                    <a:pt x="2819" y="630"/>
                  </a:cubicBezTo>
                  <a:lnTo>
                    <a:pt x="2819" y="923"/>
                  </a:lnTo>
                  <a:cubicBezTo>
                    <a:pt x="2583" y="727"/>
                    <a:pt x="2280" y="609"/>
                    <a:pt x="1949" y="609"/>
                  </a:cubicBezTo>
                  <a:cubicBezTo>
                    <a:pt x="1196" y="609"/>
                    <a:pt x="583" y="1223"/>
                    <a:pt x="583" y="1976"/>
                  </a:cubicBezTo>
                  <a:cubicBezTo>
                    <a:pt x="583" y="2730"/>
                    <a:pt x="1196" y="3343"/>
                    <a:pt x="1949" y="3343"/>
                  </a:cubicBezTo>
                  <a:cubicBezTo>
                    <a:pt x="2703" y="3343"/>
                    <a:pt x="3316" y="2730"/>
                    <a:pt x="3316" y="1976"/>
                  </a:cubicBezTo>
                  <a:cubicBezTo>
                    <a:pt x="3316" y="1665"/>
                    <a:pt x="3212" y="1378"/>
                    <a:pt x="3036" y="1148"/>
                  </a:cubicBezTo>
                  <a:lnTo>
                    <a:pt x="3337" y="1148"/>
                  </a:lnTo>
                  <a:cubicBezTo>
                    <a:pt x="3364" y="1148"/>
                    <a:pt x="3389" y="1138"/>
                    <a:pt x="3408" y="1119"/>
                  </a:cubicBezTo>
                  <a:lnTo>
                    <a:pt x="3450" y="1078"/>
                  </a:lnTo>
                  <a:cubicBezTo>
                    <a:pt x="3608" y="1341"/>
                    <a:pt x="3699" y="1648"/>
                    <a:pt x="3699" y="1976"/>
                  </a:cubicBezTo>
                  <a:close/>
                  <a:moveTo>
                    <a:pt x="3296" y="948"/>
                  </a:moveTo>
                  <a:lnTo>
                    <a:pt x="3161" y="948"/>
                  </a:lnTo>
                  <a:lnTo>
                    <a:pt x="3483" y="626"/>
                  </a:lnTo>
                  <a:lnTo>
                    <a:pt x="3619" y="626"/>
                  </a:lnTo>
                  <a:lnTo>
                    <a:pt x="3296" y="94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75;p9">
              <a:extLst>
                <a:ext uri="{FF2B5EF4-FFF2-40B4-BE49-F238E27FC236}">
                  <a16:creationId xmlns:a16="http://schemas.microsoft.com/office/drawing/2014/main" id="{AF0EB018-A0F6-566A-C647-1629FD887518}"/>
                </a:ext>
              </a:extLst>
            </p:cNvPr>
            <p:cNvSpPr/>
            <p:nvPr/>
          </p:nvSpPr>
          <p:spPr>
            <a:xfrm>
              <a:off x="10118880" y="4790160"/>
              <a:ext cx="489600" cy="489600"/>
            </a:xfrm>
            <a:prstGeom prst="ellipse">
              <a:avLst/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676;p9">
              <a:extLst>
                <a:ext uri="{FF2B5EF4-FFF2-40B4-BE49-F238E27FC236}">
                  <a16:creationId xmlns:a16="http://schemas.microsoft.com/office/drawing/2014/main" id="{B16454E5-740E-C0A1-CD57-67A5FF15F1C6}"/>
                </a:ext>
              </a:extLst>
            </p:cNvPr>
            <p:cNvSpPr/>
            <p:nvPr/>
          </p:nvSpPr>
          <p:spPr>
            <a:xfrm>
              <a:off x="10287000" y="4941360"/>
              <a:ext cx="153360" cy="179640"/>
            </a:xfrm>
            <a:custGeom>
              <a:avLst/>
              <a:gdLst/>
              <a:ahLst/>
              <a:cxnLst/>
              <a:rect l="l" t="t" r="r" b="b"/>
              <a:pathLst>
                <a:path w="5568" h="6532" extrusionOk="0">
                  <a:moveTo>
                    <a:pt x="4616" y="2260"/>
                  </a:moveTo>
                  <a:lnTo>
                    <a:pt x="964" y="2260"/>
                  </a:lnTo>
                  <a:cubicBezTo>
                    <a:pt x="1020" y="1305"/>
                    <a:pt x="1815" y="545"/>
                    <a:pt x="2784" y="545"/>
                  </a:cubicBezTo>
                  <a:cubicBezTo>
                    <a:pt x="3486" y="545"/>
                    <a:pt x="4134" y="954"/>
                    <a:pt x="4434" y="1589"/>
                  </a:cubicBezTo>
                  <a:cubicBezTo>
                    <a:pt x="4498" y="1725"/>
                    <a:pt x="4660" y="1782"/>
                    <a:pt x="4796" y="1718"/>
                  </a:cubicBezTo>
                  <a:cubicBezTo>
                    <a:pt x="4932" y="1654"/>
                    <a:pt x="4990" y="1492"/>
                    <a:pt x="4926" y="1356"/>
                  </a:cubicBezTo>
                  <a:cubicBezTo>
                    <a:pt x="4535" y="532"/>
                    <a:pt x="3707" y="0"/>
                    <a:pt x="2784" y="0"/>
                  </a:cubicBezTo>
                  <a:cubicBezTo>
                    <a:pt x="819" y="0"/>
                    <a:pt x="383" y="1845"/>
                    <a:pt x="416" y="2425"/>
                  </a:cubicBezTo>
                  <a:cubicBezTo>
                    <a:pt x="416" y="2425"/>
                    <a:pt x="0" y="2640"/>
                    <a:pt x="0" y="3210"/>
                  </a:cubicBezTo>
                  <a:lnTo>
                    <a:pt x="0" y="5581"/>
                  </a:lnTo>
                  <a:cubicBezTo>
                    <a:pt x="0" y="6105"/>
                    <a:pt x="427" y="6532"/>
                    <a:pt x="951" y="6532"/>
                  </a:cubicBezTo>
                  <a:lnTo>
                    <a:pt x="4615" y="6532"/>
                  </a:lnTo>
                  <a:cubicBezTo>
                    <a:pt x="5139" y="6532"/>
                    <a:pt x="5566" y="6105"/>
                    <a:pt x="5566" y="5581"/>
                  </a:cubicBezTo>
                  <a:lnTo>
                    <a:pt x="5566" y="3210"/>
                  </a:lnTo>
                  <a:cubicBezTo>
                    <a:pt x="5568" y="2686"/>
                    <a:pt x="5142" y="2260"/>
                    <a:pt x="4616" y="2260"/>
                  </a:cubicBezTo>
                  <a:close/>
                  <a:moveTo>
                    <a:pt x="5023" y="5582"/>
                  </a:moveTo>
                  <a:cubicBezTo>
                    <a:pt x="5023" y="5806"/>
                    <a:pt x="4840" y="5989"/>
                    <a:pt x="4616" y="5989"/>
                  </a:cubicBezTo>
                  <a:lnTo>
                    <a:pt x="952" y="5989"/>
                  </a:lnTo>
                  <a:cubicBezTo>
                    <a:pt x="728" y="5989"/>
                    <a:pt x="546" y="5806"/>
                    <a:pt x="546" y="5582"/>
                  </a:cubicBezTo>
                  <a:lnTo>
                    <a:pt x="546" y="3210"/>
                  </a:lnTo>
                  <a:cubicBezTo>
                    <a:pt x="546" y="2986"/>
                    <a:pt x="728" y="2804"/>
                    <a:pt x="952" y="2804"/>
                  </a:cubicBezTo>
                  <a:lnTo>
                    <a:pt x="4616" y="2804"/>
                  </a:lnTo>
                  <a:cubicBezTo>
                    <a:pt x="4840" y="2804"/>
                    <a:pt x="5023" y="2986"/>
                    <a:pt x="5023" y="3210"/>
                  </a:cubicBezTo>
                  <a:lnTo>
                    <a:pt x="5023" y="5582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77;p9">
              <a:extLst>
                <a:ext uri="{FF2B5EF4-FFF2-40B4-BE49-F238E27FC236}">
                  <a16:creationId xmlns:a16="http://schemas.microsoft.com/office/drawing/2014/main" id="{643EC6DF-BE32-5D23-D3AE-0D3C2572F41D}"/>
                </a:ext>
              </a:extLst>
            </p:cNvPr>
            <p:cNvSpPr/>
            <p:nvPr/>
          </p:nvSpPr>
          <p:spPr>
            <a:xfrm>
              <a:off x="1629720" y="3706920"/>
              <a:ext cx="9287640" cy="151920"/>
            </a:xfrm>
            <a:prstGeom prst="homePlate">
              <a:avLst>
                <a:gd name="adj" fmla="val 50000"/>
              </a:avLst>
            </a:prstGeom>
            <a:grpFill/>
            <a:ln>
              <a:solidFill>
                <a:schemeClr val="bg2">
                  <a:lumMod val="60000"/>
                  <a:lumOff val="4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78;p9">
              <a:extLst>
                <a:ext uri="{FF2B5EF4-FFF2-40B4-BE49-F238E27FC236}">
                  <a16:creationId xmlns:a16="http://schemas.microsoft.com/office/drawing/2014/main" id="{6B2FDF59-7258-F64F-2FE2-7B5BA3998956}"/>
                </a:ext>
              </a:extLst>
            </p:cNvPr>
            <p:cNvSpPr/>
            <p:nvPr/>
          </p:nvSpPr>
          <p:spPr>
            <a:xfrm>
              <a:off x="16801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679;p9">
              <a:extLst>
                <a:ext uri="{FF2B5EF4-FFF2-40B4-BE49-F238E27FC236}">
                  <a16:creationId xmlns:a16="http://schemas.microsoft.com/office/drawing/2014/main" id="{C5BDB614-E47F-9F5E-7880-8BDAA3B37EA8}"/>
                </a:ext>
              </a:extLst>
            </p:cNvPr>
            <p:cNvSpPr/>
            <p:nvPr/>
          </p:nvSpPr>
          <p:spPr>
            <a:xfrm>
              <a:off x="45097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3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680;p9">
              <a:extLst>
                <a:ext uri="{FF2B5EF4-FFF2-40B4-BE49-F238E27FC236}">
                  <a16:creationId xmlns:a16="http://schemas.microsoft.com/office/drawing/2014/main" id="{C27850DB-7691-F106-5976-34826655EE75}"/>
                </a:ext>
              </a:extLst>
            </p:cNvPr>
            <p:cNvSpPr/>
            <p:nvPr/>
          </p:nvSpPr>
          <p:spPr>
            <a:xfrm>
              <a:off x="73393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5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681;p9">
              <a:extLst>
                <a:ext uri="{FF2B5EF4-FFF2-40B4-BE49-F238E27FC236}">
                  <a16:creationId xmlns:a16="http://schemas.microsoft.com/office/drawing/2014/main" id="{CC583738-F040-6D11-28D5-5ADAF22D5EC5}"/>
                </a:ext>
              </a:extLst>
            </p:cNvPr>
            <p:cNvSpPr/>
            <p:nvPr/>
          </p:nvSpPr>
          <p:spPr>
            <a:xfrm>
              <a:off x="1016928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7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682;p9">
              <a:extLst>
                <a:ext uri="{FF2B5EF4-FFF2-40B4-BE49-F238E27FC236}">
                  <a16:creationId xmlns:a16="http://schemas.microsoft.com/office/drawing/2014/main" id="{DCAF61E2-AD54-9FF3-24AC-C8081639F0B1}"/>
                </a:ext>
              </a:extLst>
            </p:cNvPr>
            <p:cNvSpPr/>
            <p:nvPr/>
          </p:nvSpPr>
          <p:spPr>
            <a:xfrm>
              <a:off x="30949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683;p9">
              <a:extLst>
                <a:ext uri="{FF2B5EF4-FFF2-40B4-BE49-F238E27FC236}">
                  <a16:creationId xmlns:a16="http://schemas.microsoft.com/office/drawing/2014/main" id="{8BA54297-6519-2D0F-1F02-D766742030C0}"/>
                </a:ext>
              </a:extLst>
            </p:cNvPr>
            <p:cNvSpPr/>
            <p:nvPr/>
          </p:nvSpPr>
          <p:spPr>
            <a:xfrm>
              <a:off x="59245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4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684;p9">
              <a:extLst>
                <a:ext uri="{FF2B5EF4-FFF2-40B4-BE49-F238E27FC236}">
                  <a16:creationId xmlns:a16="http://schemas.microsoft.com/office/drawing/2014/main" id="{446F1573-7425-B719-E869-FA157D1481F7}"/>
                </a:ext>
              </a:extLst>
            </p:cNvPr>
            <p:cNvSpPr/>
            <p:nvPr/>
          </p:nvSpPr>
          <p:spPr>
            <a:xfrm>
              <a:off x="8754120" y="3585600"/>
              <a:ext cx="389160" cy="389160"/>
            </a:xfrm>
            <a:prstGeom prst="ellipse">
              <a:avLst/>
            </a:prstGeom>
            <a:grpFill/>
            <a:ln w="38150" cap="flat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0" tIns="0" rIns="0" bIns="0" anchor="ctr" anchorCtr="1">
              <a:norm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5" b="0" strike="noStrik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6</a:t>
              </a:r>
              <a:endParaRPr sz="1665" b="0" strike="noStrike" dirty="0">
                <a:solidFill>
                  <a:schemeClr val="tx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30" name="Google Shape;685;p9">
              <a:extLst>
                <a:ext uri="{FF2B5EF4-FFF2-40B4-BE49-F238E27FC236}">
                  <a16:creationId xmlns:a16="http://schemas.microsoft.com/office/drawing/2014/main" id="{97FBC1FE-CC09-57B6-4C4E-3A635AD471F7}"/>
                </a:ext>
              </a:extLst>
            </p:cNvPr>
            <p:cNvCxnSpPr/>
            <p:nvPr/>
          </p:nvCxnSpPr>
          <p:spPr>
            <a:xfrm>
              <a:off x="1874520" y="3974760"/>
              <a:ext cx="0" cy="79992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686;p9">
              <a:extLst>
                <a:ext uri="{FF2B5EF4-FFF2-40B4-BE49-F238E27FC236}">
                  <a16:creationId xmlns:a16="http://schemas.microsoft.com/office/drawing/2014/main" id="{78514833-05BC-B4BF-10C9-5550896C29D0}"/>
                </a:ext>
              </a:extLst>
            </p:cNvPr>
            <p:cNvCxnSpPr/>
            <p:nvPr/>
          </p:nvCxnSpPr>
          <p:spPr>
            <a:xfrm>
              <a:off x="4704120" y="3974760"/>
              <a:ext cx="0" cy="81864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687;p9">
              <a:extLst>
                <a:ext uri="{FF2B5EF4-FFF2-40B4-BE49-F238E27FC236}">
                  <a16:creationId xmlns:a16="http://schemas.microsoft.com/office/drawing/2014/main" id="{7ED0D28C-13CF-576A-889F-6E3329F227E5}"/>
                </a:ext>
              </a:extLst>
            </p:cNvPr>
            <p:cNvCxnSpPr/>
            <p:nvPr/>
          </p:nvCxnSpPr>
          <p:spPr>
            <a:xfrm>
              <a:off x="7534080" y="3974760"/>
              <a:ext cx="0" cy="80568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688;p9">
              <a:extLst>
                <a:ext uri="{FF2B5EF4-FFF2-40B4-BE49-F238E27FC236}">
                  <a16:creationId xmlns:a16="http://schemas.microsoft.com/office/drawing/2014/main" id="{EF3EC6B8-635C-F5CC-DF4D-5B2F7B730A0C}"/>
                </a:ext>
              </a:extLst>
            </p:cNvPr>
            <p:cNvCxnSpPr/>
            <p:nvPr/>
          </p:nvCxnSpPr>
          <p:spPr>
            <a:xfrm>
              <a:off x="10363680" y="3974760"/>
              <a:ext cx="0" cy="81540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689;p9">
              <a:extLst>
                <a:ext uri="{FF2B5EF4-FFF2-40B4-BE49-F238E27FC236}">
                  <a16:creationId xmlns:a16="http://schemas.microsoft.com/office/drawing/2014/main" id="{AA439DDB-C332-B543-ED11-1DC3B4300D39}"/>
                </a:ext>
              </a:extLst>
            </p:cNvPr>
            <p:cNvCxnSpPr/>
            <p:nvPr/>
          </p:nvCxnSpPr>
          <p:spPr>
            <a:xfrm>
              <a:off x="6118920" y="2766960"/>
              <a:ext cx="0" cy="81864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690;p9">
              <a:extLst>
                <a:ext uri="{FF2B5EF4-FFF2-40B4-BE49-F238E27FC236}">
                  <a16:creationId xmlns:a16="http://schemas.microsoft.com/office/drawing/2014/main" id="{D0161A54-D3BD-3212-187F-B2A93C78C3F2}"/>
                </a:ext>
              </a:extLst>
            </p:cNvPr>
            <p:cNvCxnSpPr/>
            <p:nvPr/>
          </p:nvCxnSpPr>
          <p:spPr>
            <a:xfrm>
              <a:off x="8948880" y="2766960"/>
              <a:ext cx="0" cy="81864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691;p9">
              <a:extLst>
                <a:ext uri="{FF2B5EF4-FFF2-40B4-BE49-F238E27FC236}">
                  <a16:creationId xmlns:a16="http://schemas.microsoft.com/office/drawing/2014/main" id="{FE288957-C58E-0B36-A71D-477100C256D8}"/>
                </a:ext>
              </a:extLst>
            </p:cNvPr>
            <p:cNvCxnSpPr/>
            <p:nvPr/>
          </p:nvCxnSpPr>
          <p:spPr>
            <a:xfrm>
              <a:off x="3284640" y="2766960"/>
              <a:ext cx="0" cy="818640"/>
            </a:xfrm>
            <a:prstGeom prst="straightConnector1">
              <a:avLst/>
            </a:prstGeom>
            <a:grpFill/>
            <a:ln w="9525" cap="rnd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4A49055-647E-5844-02FD-5C17D20170EE}"/>
              </a:ext>
            </a:extLst>
          </p:cNvPr>
          <p:cNvSpPr txBox="1"/>
          <p:nvPr/>
        </p:nvSpPr>
        <p:spPr>
          <a:xfrm>
            <a:off x="1161873" y="2078392"/>
            <a:ext cx="15125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FCA949-DE3D-2673-8CC7-FF453A28CA62}"/>
              </a:ext>
            </a:extLst>
          </p:cNvPr>
          <p:cNvSpPr txBox="1"/>
          <p:nvPr/>
        </p:nvSpPr>
        <p:spPr>
          <a:xfrm>
            <a:off x="2472990" y="4200637"/>
            <a:ext cx="1889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53146F-95C4-6EF0-742C-9A215A0570C7}"/>
              </a:ext>
            </a:extLst>
          </p:cNvPr>
          <p:cNvSpPr txBox="1"/>
          <p:nvPr/>
        </p:nvSpPr>
        <p:spPr>
          <a:xfrm>
            <a:off x="4364442" y="2428560"/>
            <a:ext cx="126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CV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4A7A62-BAB6-5C00-A3A1-D78F8592B54D}"/>
              </a:ext>
            </a:extLst>
          </p:cNvPr>
          <p:cNvSpPr txBox="1"/>
          <p:nvPr/>
        </p:nvSpPr>
        <p:spPr>
          <a:xfrm>
            <a:off x="5420127" y="4213870"/>
            <a:ext cx="163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test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C6F743-12CB-EFEA-DD2D-41D2DC506712}"/>
              </a:ext>
            </a:extLst>
          </p:cNvPr>
          <p:cNvSpPr txBox="1"/>
          <p:nvPr/>
        </p:nvSpPr>
        <p:spPr>
          <a:xfrm>
            <a:off x="8439588" y="4111090"/>
            <a:ext cx="146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4FE32C-42D0-4FDB-6749-DC352DD2839C}"/>
              </a:ext>
            </a:extLst>
          </p:cNvPr>
          <p:cNvSpPr txBox="1"/>
          <p:nvPr/>
        </p:nvSpPr>
        <p:spPr>
          <a:xfrm flipH="1">
            <a:off x="9802558" y="2326609"/>
            <a:ext cx="1511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141AA2-BCAF-7AB5-7D8C-1EE693C4DB69}"/>
              </a:ext>
            </a:extLst>
          </p:cNvPr>
          <p:cNvSpPr txBox="1"/>
          <p:nvPr/>
        </p:nvSpPr>
        <p:spPr>
          <a:xfrm>
            <a:off x="6858358" y="2421215"/>
            <a:ext cx="18543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4238810" cy="6858000"/>
          </a:xfrm>
          <a:prstGeom prst="rect">
            <a:avLst/>
          </a:prstGeom>
          <a:solidFill>
            <a:srgbClr val="9B9EA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9925" y="827786"/>
            <a:ext cx="35958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Hướng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phát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triển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đề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tài</a:t>
            </a:r>
            <a:endParaRPr lang="en-US" sz="4400" dirty="0">
              <a:solidFill>
                <a:srgbClr val="3E4A4C"/>
              </a:solidFill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58534" y="2971322"/>
            <a:ext cx="1866900" cy="0"/>
          </a:xfrm>
          <a:prstGeom prst="line">
            <a:avLst/>
          </a:prstGeom>
          <a:ln w="19050">
            <a:solidFill>
              <a:srgbClr val="3E4A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09112" y="1593915"/>
            <a:ext cx="6749083" cy="3932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Hoàn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r>
              <a:rPr lang="en-US" sz="2000" dirty="0"/>
              <a:t> (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	</a:t>
            </a:r>
            <a:r>
              <a:rPr lang="en-US" sz="2000" dirty="0" err="1"/>
              <a:t>thành</a:t>
            </a:r>
            <a:r>
              <a:rPr lang="en-US" sz="2000" dirty="0"/>
              <a:t>) </a:t>
            </a:r>
            <a:r>
              <a:rPr lang="en-US" sz="2000" dirty="0" err="1"/>
              <a:t>bằng</a:t>
            </a:r>
            <a:r>
              <a:rPr lang="en-US" sz="2000" dirty="0"/>
              <a:t> OS.</a:t>
            </a:r>
          </a:p>
          <a:p>
            <a:pPr marL="457200" indent="-457200" algn="just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tốc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nhiều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truy</a:t>
            </a:r>
            <a:r>
              <a:rPr lang="en-US" sz="2000" dirty="0"/>
              <a:t> </a:t>
            </a:r>
            <a:r>
              <a:rPr lang="en-US" sz="2000" dirty="0" err="1"/>
              <a:t>cập</a:t>
            </a:r>
            <a:r>
              <a:rPr lang="en-US" sz="2000" dirty="0"/>
              <a:t>.</a:t>
            </a:r>
          </a:p>
          <a:p>
            <a:pPr marL="457200" indent="-457200" algn="just">
              <a:lnSpc>
                <a:spcPct val="150000"/>
              </a:lnSpc>
              <a:spcBef>
                <a:spcPts val="800"/>
              </a:spcBef>
              <a:buFont typeface="Wingdings" panose="05000000000000000000" pitchFamily="2" charset="2"/>
              <a:buChar char="ü"/>
            </a:pPr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viên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từng</a:t>
            </a:r>
            <a:r>
              <a:rPr lang="en-US" sz="2000" dirty="0"/>
              <a:t> </a:t>
            </a:r>
            <a:r>
              <a:rPr lang="en-US" sz="2000" dirty="0" err="1"/>
              <a:t>lớp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,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nguồn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r>
              <a:rPr lang="en-US" sz="2000" dirty="0"/>
              <a:t> </a:t>
            </a:r>
            <a:r>
              <a:rPr lang="en-US" sz="2000" dirty="0" err="1"/>
              <a:t>lực</a:t>
            </a:r>
            <a:r>
              <a:rPr lang="en-US" sz="2000" dirty="0"/>
              <a:t> </a:t>
            </a:r>
            <a:r>
              <a:rPr lang="en-US" sz="2000" dirty="0" err="1"/>
              <a:t>đầu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khâu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tuyển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hoàn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tập</a:t>
            </a:r>
            <a:r>
              <a:rPr lang="en-US" sz="2000" dirty="0"/>
              <a:t>.</a:t>
            </a:r>
            <a:endParaRPr lang="en-US" sz="3600" dirty="0">
              <a:latin typeface="Bahnschrift Light" panose="020B05020402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Miễn phí Ảnh lưu trữ miễn phí về đội, đồng nghiệp, gặp gỡ Ảnh lưu trữ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 r="1037"/>
          <a:stretch>
            <a:fillRect/>
          </a:stretch>
        </p:blipFill>
        <p:spPr bwMode="auto">
          <a:xfrm>
            <a:off x="-24733" y="3720886"/>
            <a:ext cx="4263543" cy="31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77FDC-3E9B-4621-9C75-724C3BCD4C17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6130CF-C5B3-7308-69BF-471FB6A946B5}"/>
              </a:ext>
            </a:extLst>
          </p:cNvPr>
          <p:cNvGrpSpPr/>
          <p:nvPr/>
        </p:nvGrpSpPr>
        <p:grpSpPr>
          <a:xfrm>
            <a:off x="2168394" y="318822"/>
            <a:ext cx="7515225" cy="2499474"/>
            <a:chOff x="2743200" y="1869326"/>
            <a:chExt cx="7515225" cy="2499474"/>
          </a:xfrm>
        </p:grpSpPr>
        <p:sp>
          <p:nvSpPr>
            <p:cNvPr id="6" name="TextBox 5"/>
            <p:cNvSpPr txBox="1"/>
            <p:nvPr/>
          </p:nvSpPr>
          <p:spPr>
            <a:xfrm>
              <a:off x="2971800" y="1869326"/>
              <a:ext cx="662940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oadway" panose="04040905080B02020502" pitchFamily="82" charset="0"/>
                </a:rPr>
                <a:t>THANKS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14700" y="3448050"/>
              <a:ext cx="694372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latin typeface="Yu Gothic UI Light" panose="020B0300000000000000" pitchFamily="34" charset="-128"/>
                  <a:ea typeface="Yu Gothic UI Light" panose="020B0300000000000000" pitchFamily="34" charset="-128"/>
                  <a:cs typeface="Courier New" panose="02070309020205020404" pitchFamily="49" charset="0"/>
                </a:rPr>
                <a:t>F O R    W A T C H I N G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743200" y="2032000"/>
              <a:ext cx="7223760" cy="2336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Google Shape;952;p20">
            <a:extLst>
              <a:ext uri="{FF2B5EF4-FFF2-40B4-BE49-F238E27FC236}">
                <a16:creationId xmlns:a16="http://schemas.microsoft.com/office/drawing/2014/main" id="{00BBA752-ED03-560F-4831-03BC75DA1700}"/>
              </a:ext>
            </a:extLst>
          </p:cNvPr>
          <p:cNvSpPr/>
          <p:nvPr/>
        </p:nvSpPr>
        <p:spPr>
          <a:xfrm>
            <a:off x="2168394" y="3429000"/>
            <a:ext cx="7223760" cy="1863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Em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xin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chân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thành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cảm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ơn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hội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đồng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thầy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cô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đã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lắng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nghe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và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theo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dõi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bài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thuyết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trình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b="0" strike="noStrike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của</a:t>
            </a:r>
            <a:r>
              <a:rPr lang="en-US" sz="3200" b="0" strike="noStrike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3200" dirty="0" err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em</a:t>
            </a:r>
            <a:r>
              <a:rPr lang="en-US" sz="3200" dirty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.</a:t>
            </a:r>
            <a:endParaRPr sz="3200" b="0" strike="noStrike" dirty="0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953;p20">
            <a:extLst>
              <a:ext uri="{FF2B5EF4-FFF2-40B4-BE49-F238E27FC236}">
                <a16:creationId xmlns:a16="http://schemas.microsoft.com/office/drawing/2014/main" id="{E6B44E9A-370E-C010-4A01-2B033D3B8937}"/>
              </a:ext>
            </a:extLst>
          </p:cNvPr>
          <p:cNvSpPr txBox="1"/>
          <p:nvPr/>
        </p:nvSpPr>
        <p:spPr>
          <a:xfrm>
            <a:off x="152400" y="6242200"/>
            <a:ext cx="259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Đồ</a:t>
            </a:r>
            <a:r>
              <a:rPr lang="en-US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án</a:t>
            </a:r>
            <a:r>
              <a:rPr lang="en-US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tốt</a:t>
            </a:r>
            <a:r>
              <a:rPr lang="en-US"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nghiệp</a:t>
            </a:r>
            <a:endParaRPr sz="1800" dirty="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112042" y="0"/>
            <a:ext cx="6096000" cy="6858000"/>
          </a:xfrm>
          <a:prstGeom prst="rect">
            <a:avLst/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eview Trường Đại học Công nghiệp Hà Nội (HaUI) có tốt không?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t="4321" r="16535" b="2287"/>
          <a:stretch>
            <a:fillRect/>
          </a:stretch>
        </p:blipFill>
        <p:spPr bwMode="auto">
          <a:xfrm>
            <a:off x="341194" y="148634"/>
            <a:ext cx="1366022" cy="137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04686" y="148634"/>
            <a:ext cx="7649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B347D"/>
                </a:solidFill>
                <a:cs typeface="Arial" panose="020B0604020202020204" pitchFamily="34" charset="0"/>
              </a:rPr>
              <a:t>TR</a:t>
            </a:r>
            <a:r>
              <a:rPr lang="vi-VN" sz="2800" dirty="0">
                <a:solidFill>
                  <a:srgbClr val="1B347D"/>
                </a:solidFill>
                <a:cs typeface="Arial" panose="020B0604020202020204" pitchFamily="34" charset="0"/>
              </a:rPr>
              <a:t>Ư</a:t>
            </a:r>
            <a:r>
              <a:rPr lang="en-US" sz="2800" dirty="0">
                <a:solidFill>
                  <a:srgbClr val="1B347D"/>
                </a:solidFill>
                <a:cs typeface="Arial" panose="020B0604020202020204" pitchFamily="34" charset="0"/>
              </a:rPr>
              <a:t>ỜNG ĐẠI HỌC CÔNG NGHIỆP HÀ NỘI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9098" y="615619"/>
            <a:ext cx="6656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ED1C24"/>
                </a:solidFill>
                <a:cs typeface="Arial" panose="020B0604020202020204" pitchFamily="34" charset="0"/>
              </a:rPr>
              <a:t>HANOI UNIVERSITY OF INDUSTRY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99098" y="984952"/>
            <a:ext cx="8404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KHOA CÔNG NGHỆ THÔNG TIN</a:t>
            </a:r>
          </a:p>
        </p:txBody>
      </p:sp>
      <p:sp>
        <p:nvSpPr>
          <p:cNvPr id="4" name="Google Shape;485;p2">
            <a:extLst>
              <a:ext uri="{FF2B5EF4-FFF2-40B4-BE49-F238E27FC236}">
                <a16:creationId xmlns:a16="http://schemas.microsoft.com/office/drawing/2014/main" id="{A70E6D12-7549-FB34-35ED-003AEBA0BF12}"/>
              </a:ext>
            </a:extLst>
          </p:cNvPr>
          <p:cNvSpPr txBox="1"/>
          <p:nvPr/>
        </p:nvSpPr>
        <p:spPr>
          <a:xfrm>
            <a:off x="304800" y="2459628"/>
            <a:ext cx="115824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0000"/>
                </a:solidFill>
                <a:ea typeface="Calibri" panose="020F0502020204030204"/>
                <a:cs typeface="Calibri" panose="020F0502020204030204" pitchFamily="34" charset="0"/>
                <a:sym typeface="Calibri" panose="020F0502020204030204"/>
              </a:rPr>
              <a:t>ĐỀ TÀI: </a:t>
            </a:r>
            <a:r>
              <a:rPr lang="en-US" sz="3600" b="1" i="0" u="none" strike="noStrike" dirty="0">
                <a:solidFill>
                  <a:srgbClr val="FF0000"/>
                </a:solidFill>
                <a:effectLst/>
                <a:cs typeface="Calibri" panose="020F0502020204030204" pitchFamily="34" charset="0"/>
              </a:rPr>
              <a:t>PHÁT TRIỂN ỨNG DỤNG WEB HỖ TRỢ TUYỂN DỤNG SỬ DỤNG OUTSYSTEMS</a:t>
            </a:r>
            <a:endParaRPr sz="3600" b="1" dirty="0">
              <a:solidFill>
                <a:srgbClr val="FF0000"/>
              </a:solidFill>
              <a:ea typeface="Calibri" panose="020F0502020204030204"/>
              <a:cs typeface="Calibri" panose="020F0502020204030204" pitchFamily="34" charset="0"/>
              <a:sym typeface="Calibri" panose="020F0502020204030204"/>
            </a:endParaRPr>
          </a:p>
        </p:txBody>
      </p:sp>
      <p:sp>
        <p:nvSpPr>
          <p:cNvPr id="6" name="Google Shape;479;p2">
            <a:extLst>
              <a:ext uri="{FF2B5EF4-FFF2-40B4-BE49-F238E27FC236}">
                <a16:creationId xmlns:a16="http://schemas.microsoft.com/office/drawing/2014/main" id="{CD6E9993-52A1-13FD-FB52-84EEF35AEE25}"/>
              </a:ext>
            </a:extLst>
          </p:cNvPr>
          <p:cNvSpPr txBox="1">
            <a:spLocks/>
          </p:cNvSpPr>
          <p:nvPr/>
        </p:nvSpPr>
        <p:spPr>
          <a:xfrm>
            <a:off x="397042" y="6234261"/>
            <a:ext cx="259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800">
                <a:solidFill>
                  <a:schemeClr val="dk1"/>
                </a:solidFill>
                <a:latin typeface="+mn-lt"/>
              </a:rPr>
              <a:t>Đồ án tốt nghiệp</a:t>
            </a:r>
          </a:p>
        </p:txBody>
      </p:sp>
      <p:sp>
        <p:nvSpPr>
          <p:cNvPr id="7" name="Google Shape;480;p2">
            <a:extLst>
              <a:ext uri="{FF2B5EF4-FFF2-40B4-BE49-F238E27FC236}">
                <a16:creationId xmlns:a16="http://schemas.microsoft.com/office/drawing/2014/main" id="{31FABCE8-7875-7705-F172-12923891D885}"/>
              </a:ext>
            </a:extLst>
          </p:cNvPr>
          <p:cNvSpPr txBox="1">
            <a:spLocks/>
          </p:cNvSpPr>
          <p:nvPr/>
        </p:nvSpPr>
        <p:spPr>
          <a:xfrm>
            <a:off x="9129282" y="6271924"/>
            <a:ext cx="3048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US" sz="1800">
                <a:solidFill>
                  <a:schemeClr val="dk1"/>
                </a:solidFill>
                <a:latin typeface="+mn-lt"/>
              </a:rPr>
              <a:t>Khoa công nghệ thông tin</a:t>
            </a:r>
            <a:endParaRPr lang="en-US" sz="1800"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8" name="Google Shape;481;p2">
            <a:extLst>
              <a:ext uri="{FF2B5EF4-FFF2-40B4-BE49-F238E27FC236}">
                <a16:creationId xmlns:a16="http://schemas.microsoft.com/office/drawing/2014/main" id="{E345E4FC-8600-1CE1-140F-385814FB997B}"/>
              </a:ext>
            </a:extLst>
          </p:cNvPr>
          <p:cNvSpPr txBox="1"/>
          <p:nvPr/>
        </p:nvSpPr>
        <p:spPr>
          <a:xfrm>
            <a:off x="4130842" y="6270461"/>
            <a:ext cx="4457699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Hà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Nội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ngày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03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tháng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10 </a:t>
            </a:r>
            <a:r>
              <a:rPr lang="en-US" sz="1800" i="1" dirty="0" err="1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năm</a:t>
            </a:r>
            <a:r>
              <a:rPr lang="en-US" sz="1800" i="1" dirty="0">
                <a:solidFill>
                  <a:srgbClr val="595959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2023</a:t>
            </a:r>
            <a:endParaRPr dirty="0"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" y="0"/>
            <a:ext cx="3568149" cy="6858000"/>
          </a:xfrm>
          <a:prstGeom prst="rect">
            <a:avLst/>
          </a:prstGeom>
          <a:solidFill>
            <a:srgbClr val="9B9EA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9126" y="981699"/>
            <a:ext cx="29509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Lý do 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chọn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đề</a:t>
            </a:r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cs typeface="Courier New" panose="02070309020205020404" pitchFamily="49" charset="0"/>
              </a:rPr>
              <a:t>tài</a:t>
            </a:r>
            <a:endParaRPr lang="en-US" sz="4400" dirty="0">
              <a:solidFill>
                <a:srgbClr val="3E4A4C"/>
              </a:solidFill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85775" y="2428250"/>
            <a:ext cx="1866900" cy="0"/>
          </a:xfrm>
          <a:prstGeom prst="line">
            <a:avLst/>
          </a:prstGeom>
          <a:ln w="19050">
            <a:solidFill>
              <a:srgbClr val="3E4A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409950"/>
            <a:ext cx="3568149" cy="3448051"/>
          </a:xfrm>
          <a:prstGeom prst="rect">
            <a:avLst/>
          </a:prstGeom>
        </p:spPr>
      </p:pic>
      <p:grpSp>
        <p:nvGrpSpPr>
          <p:cNvPr id="32" name="Google Shape;600;p6">
            <a:extLst>
              <a:ext uri="{FF2B5EF4-FFF2-40B4-BE49-F238E27FC236}">
                <a16:creationId xmlns:a16="http://schemas.microsoft.com/office/drawing/2014/main" id="{095130DA-EA1B-52CE-DBDE-D04025B20C78}"/>
              </a:ext>
            </a:extLst>
          </p:cNvPr>
          <p:cNvGrpSpPr/>
          <p:nvPr/>
        </p:nvGrpSpPr>
        <p:grpSpPr>
          <a:xfrm>
            <a:off x="6374393" y="3881829"/>
            <a:ext cx="3439786" cy="2504625"/>
            <a:chOff x="7971474" y="2819876"/>
            <a:chExt cx="3150058" cy="2285524"/>
          </a:xfrm>
        </p:grpSpPr>
        <p:sp>
          <p:nvSpPr>
            <p:cNvPr id="33" name="Google Shape;601;p6">
              <a:extLst>
                <a:ext uri="{FF2B5EF4-FFF2-40B4-BE49-F238E27FC236}">
                  <a16:creationId xmlns:a16="http://schemas.microsoft.com/office/drawing/2014/main" id="{FA3D8556-4F11-E958-4165-D3CC23169949}"/>
                </a:ext>
              </a:extLst>
            </p:cNvPr>
            <p:cNvSpPr/>
            <p:nvPr/>
          </p:nvSpPr>
          <p:spPr>
            <a:xfrm>
              <a:off x="8016382" y="2819876"/>
              <a:ext cx="3105150" cy="22764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76200" sx="102000" sy="102000" algn="ctr" rotWithShape="0">
                <a:srgbClr val="3F3F3F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602;p6">
              <a:extLst>
                <a:ext uri="{FF2B5EF4-FFF2-40B4-BE49-F238E27FC236}">
                  <a16:creationId xmlns:a16="http://schemas.microsoft.com/office/drawing/2014/main" id="{F7B913B3-F477-70F8-A82A-ABB10F103F61}"/>
                </a:ext>
              </a:extLst>
            </p:cNvPr>
            <p:cNvSpPr txBox="1"/>
            <p:nvPr/>
          </p:nvSpPr>
          <p:spPr>
            <a:xfrm>
              <a:off x="8212456" y="3619269"/>
              <a:ext cx="2689700" cy="1453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indent="0" algn="just">
                <a:spcAft>
                  <a:spcPts val="2135"/>
                </a:spcAft>
                <a:buClr>
                  <a:schemeClr val="dk1"/>
                </a:buClr>
                <a:buSzPts val="1100"/>
              </a:pP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Bài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tuyển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bài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toán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rất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cần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thiết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cho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ty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có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nhu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cầu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tuyển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vi-VN" sz="2000" dirty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5" name="Google Shape;603;p6">
              <a:extLst>
                <a:ext uri="{FF2B5EF4-FFF2-40B4-BE49-F238E27FC236}">
                  <a16:creationId xmlns:a16="http://schemas.microsoft.com/office/drawing/2014/main" id="{6F7EAC7A-1351-6548-7F57-E373E92CAD5A}"/>
                </a:ext>
              </a:extLst>
            </p:cNvPr>
            <p:cNvCxnSpPr/>
            <p:nvPr/>
          </p:nvCxnSpPr>
          <p:spPr>
            <a:xfrm>
              <a:off x="7971474" y="2828924"/>
              <a:ext cx="0" cy="1138238"/>
            </a:xfrm>
            <a:prstGeom prst="straightConnector1">
              <a:avLst/>
            </a:prstGeom>
            <a:noFill/>
            <a:ln w="38100" cap="flat" cmpd="sng">
              <a:solidFill>
                <a:srgbClr val="695E78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36" name="Google Shape;605;p6">
              <a:extLst>
                <a:ext uri="{FF2B5EF4-FFF2-40B4-BE49-F238E27FC236}">
                  <a16:creationId xmlns:a16="http://schemas.microsoft.com/office/drawing/2014/main" id="{3E65222C-FB89-8D54-9460-0D13D746F7F5}"/>
                </a:ext>
              </a:extLst>
            </p:cNvPr>
            <p:cNvCxnSpPr/>
            <p:nvPr/>
          </p:nvCxnSpPr>
          <p:spPr>
            <a:xfrm rot="10800000">
              <a:off x="11043284" y="3967162"/>
              <a:ext cx="0" cy="1138238"/>
            </a:xfrm>
            <a:prstGeom prst="straightConnector1">
              <a:avLst/>
            </a:prstGeom>
            <a:noFill/>
            <a:ln w="38100" cap="flat" cmpd="sng">
              <a:solidFill>
                <a:srgbClr val="695E78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37" name="Google Shape;607;p6">
              <a:extLst>
                <a:ext uri="{FF2B5EF4-FFF2-40B4-BE49-F238E27FC236}">
                  <a16:creationId xmlns:a16="http://schemas.microsoft.com/office/drawing/2014/main" id="{4D8270D0-1FDB-D273-8585-BFB7F0F82087}"/>
                </a:ext>
              </a:extLst>
            </p:cNvPr>
            <p:cNvSpPr/>
            <p:nvPr/>
          </p:nvSpPr>
          <p:spPr>
            <a:xfrm>
              <a:off x="9231964" y="3041103"/>
              <a:ext cx="556072" cy="528386"/>
            </a:xfrm>
            <a:custGeom>
              <a:avLst/>
              <a:gdLst/>
              <a:ahLst/>
              <a:cxnLst/>
              <a:rect l="l" t="t" r="r" b="b"/>
              <a:pathLst>
                <a:path w="634" h="604" extrusionOk="0">
                  <a:moveTo>
                    <a:pt x="309" y="44"/>
                  </a:moveTo>
                  <a:lnTo>
                    <a:pt x="309" y="44"/>
                  </a:lnTo>
                  <a:close/>
                  <a:moveTo>
                    <a:pt x="14" y="220"/>
                  </a:moveTo>
                  <a:lnTo>
                    <a:pt x="14" y="220"/>
                  </a:lnTo>
                  <a:cubicBezTo>
                    <a:pt x="279" y="338"/>
                    <a:pt x="279" y="338"/>
                    <a:pt x="279" y="338"/>
                  </a:cubicBezTo>
                  <a:cubicBezTo>
                    <a:pt x="309" y="353"/>
                    <a:pt x="324" y="353"/>
                    <a:pt x="338" y="338"/>
                  </a:cubicBezTo>
                  <a:cubicBezTo>
                    <a:pt x="603" y="220"/>
                    <a:pt x="603" y="220"/>
                    <a:pt x="603" y="220"/>
                  </a:cubicBezTo>
                  <a:cubicBezTo>
                    <a:pt x="633" y="206"/>
                    <a:pt x="633" y="176"/>
                    <a:pt x="603" y="161"/>
                  </a:cubicBezTo>
                  <a:cubicBezTo>
                    <a:pt x="338" y="14"/>
                    <a:pt x="338" y="14"/>
                    <a:pt x="338" y="14"/>
                  </a:cubicBezTo>
                  <a:cubicBezTo>
                    <a:pt x="324" y="0"/>
                    <a:pt x="309" y="14"/>
                    <a:pt x="279" y="14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0" y="176"/>
                    <a:pt x="0" y="206"/>
                    <a:pt x="14" y="220"/>
                  </a:cubicBezTo>
                  <a:close/>
                  <a:moveTo>
                    <a:pt x="309" y="44"/>
                  </a:moveTo>
                  <a:lnTo>
                    <a:pt x="309" y="44"/>
                  </a:lnTo>
                  <a:cubicBezTo>
                    <a:pt x="588" y="191"/>
                    <a:pt x="588" y="191"/>
                    <a:pt x="588" y="191"/>
                  </a:cubicBezTo>
                  <a:cubicBezTo>
                    <a:pt x="309" y="309"/>
                    <a:pt x="309" y="309"/>
                    <a:pt x="309" y="309"/>
                  </a:cubicBezTo>
                  <a:cubicBezTo>
                    <a:pt x="44" y="191"/>
                    <a:pt x="44" y="191"/>
                    <a:pt x="44" y="191"/>
                  </a:cubicBezTo>
                  <a:lnTo>
                    <a:pt x="309" y="44"/>
                  </a:lnTo>
                  <a:close/>
                  <a:moveTo>
                    <a:pt x="309" y="559"/>
                  </a:moveTo>
                  <a:lnTo>
                    <a:pt x="309" y="559"/>
                  </a:lnTo>
                  <a:cubicBezTo>
                    <a:pt x="44" y="441"/>
                    <a:pt x="44" y="441"/>
                    <a:pt x="44" y="441"/>
                  </a:cubicBezTo>
                  <a:cubicBezTo>
                    <a:pt x="44" y="441"/>
                    <a:pt x="14" y="427"/>
                    <a:pt x="0" y="427"/>
                  </a:cubicBezTo>
                  <a:cubicBezTo>
                    <a:pt x="0" y="441"/>
                    <a:pt x="0" y="456"/>
                    <a:pt x="14" y="471"/>
                  </a:cubicBezTo>
                  <a:cubicBezTo>
                    <a:pt x="279" y="589"/>
                    <a:pt x="279" y="589"/>
                    <a:pt x="279" y="589"/>
                  </a:cubicBezTo>
                  <a:cubicBezTo>
                    <a:pt x="309" y="603"/>
                    <a:pt x="324" y="603"/>
                    <a:pt x="338" y="589"/>
                  </a:cubicBezTo>
                  <a:cubicBezTo>
                    <a:pt x="603" y="471"/>
                    <a:pt x="603" y="471"/>
                    <a:pt x="603" y="471"/>
                  </a:cubicBezTo>
                  <a:cubicBezTo>
                    <a:pt x="618" y="471"/>
                    <a:pt x="633" y="441"/>
                    <a:pt x="633" y="427"/>
                  </a:cubicBezTo>
                  <a:cubicBezTo>
                    <a:pt x="618" y="427"/>
                    <a:pt x="588" y="441"/>
                    <a:pt x="588" y="441"/>
                  </a:cubicBezTo>
                  <a:lnTo>
                    <a:pt x="309" y="559"/>
                  </a:lnTo>
                  <a:close/>
                  <a:moveTo>
                    <a:pt x="14" y="338"/>
                  </a:moveTo>
                  <a:lnTo>
                    <a:pt x="14" y="338"/>
                  </a:lnTo>
                  <a:cubicBezTo>
                    <a:pt x="279" y="471"/>
                    <a:pt x="279" y="471"/>
                    <a:pt x="279" y="471"/>
                  </a:cubicBezTo>
                  <a:cubicBezTo>
                    <a:pt x="309" y="471"/>
                    <a:pt x="324" y="471"/>
                    <a:pt x="338" y="471"/>
                  </a:cubicBezTo>
                  <a:cubicBezTo>
                    <a:pt x="603" y="338"/>
                    <a:pt x="603" y="338"/>
                    <a:pt x="603" y="338"/>
                  </a:cubicBezTo>
                  <a:cubicBezTo>
                    <a:pt x="618" y="338"/>
                    <a:pt x="633" y="309"/>
                    <a:pt x="633" y="294"/>
                  </a:cubicBezTo>
                  <a:cubicBezTo>
                    <a:pt x="618" y="309"/>
                    <a:pt x="588" y="309"/>
                    <a:pt x="588" y="309"/>
                  </a:cubicBezTo>
                  <a:cubicBezTo>
                    <a:pt x="309" y="441"/>
                    <a:pt x="309" y="441"/>
                    <a:pt x="309" y="441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44" y="309"/>
                    <a:pt x="14" y="309"/>
                    <a:pt x="0" y="294"/>
                  </a:cubicBezTo>
                  <a:cubicBezTo>
                    <a:pt x="0" y="309"/>
                    <a:pt x="0" y="338"/>
                    <a:pt x="14" y="338"/>
                  </a:cubicBezTo>
                  <a:close/>
                </a:path>
              </a:pathLst>
            </a:custGeom>
            <a:solidFill>
              <a:srgbClr val="695E7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8" name="Google Shape;611;p6">
            <a:extLst>
              <a:ext uri="{FF2B5EF4-FFF2-40B4-BE49-F238E27FC236}">
                <a16:creationId xmlns:a16="http://schemas.microsoft.com/office/drawing/2014/main" id="{45B013B7-D0EC-7081-7A43-752B7476EEAF}"/>
              </a:ext>
            </a:extLst>
          </p:cNvPr>
          <p:cNvGrpSpPr/>
          <p:nvPr/>
        </p:nvGrpSpPr>
        <p:grpSpPr>
          <a:xfrm>
            <a:off x="8364685" y="423687"/>
            <a:ext cx="3341540" cy="2455941"/>
            <a:chOff x="1015001" y="1430874"/>
            <a:chExt cx="3121971" cy="2294164"/>
          </a:xfrm>
        </p:grpSpPr>
        <p:grpSp>
          <p:nvGrpSpPr>
            <p:cNvPr id="39" name="Google Shape;612;p6">
              <a:extLst>
                <a:ext uri="{FF2B5EF4-FFF2-40B4-BE49-F238E27FC236}">
                  <a16:creationId xmlns:a16="http://schemas.microsoft.com/office/drawing/2014/main" id="{AB2FD175-A671-9986-8AE5-2C717D426250}"/>
                </a:ext>
              </a:extLst>
            </p:cNvPr>
            <p:cNvGrpSpPr/>
            <p:nvPr/>
          </p:nvGrpSpPr>
          <p:grpSpPr>
            <a:xfrm>
              <a:off x="1015001" y="1430874"/>
              <a:ext cx="3105150" cy="2294164"/>
              <a:chOff x="1121329" y="2828924"/>
              <a:chExt cx="3105150" cy="2294164"/>
            </a:xfrm>
          </p:grpSpPr>
          <p:sp>
            <p:nvSpPr>
              <p:cNvPr id="42" name="Google Shape;613;p6">
                <a:extLst>
                  <a:ext uri="{FF2B5EF4-FFF2-40B4-BE49-F238E27FC236}">
                    <a16:creationId xmlns:a16="http://schemas.microsoft.com/office/drawing/2014/main" id="{89B426AD-43B1-09BA-0B23-1F9C5A43F5C2}"/>
                  </a:ext>
                </a:extLst>
              </p:cNvPr>
              <p:cNvSpPr/>
              <p:nvPr/>
            </p:nvSpPr>
            <p:spPr>
              <a:xfrm>
                <a:off x="1121329" y="2846613"/>
                <a:ext cx="3105150" cy="22764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76200" sx="102000" sy="102000" algn="ctr" rotWithShape="0">
                  <a:srgbClr val="3F3F3F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3" name="Google Shape;614;p6">
                <a:extLst>
                  <a:ext uri="{FF2B5EF4-FFF2-40B4-BE49-F238E27FC236}">
                    <a16:creationId xmlns:a16="http://schemas.microsoft.com/office/drawing/2014/main" id="{34B9F308-4AA7-188F-764E-F1A9D8C6F8DE}"/>
                  </a:ext>
                </a:extLst>
              </p:cNvPr>
              <p:cNvCxnSpPr/>
              <p:nvPr/>
            </p:nvCxnSpPr>
            <p:spPr>
              <a:xfrm>
                <a:off x="1146335" y="2828924"/>
                <a:ext cx="0" cy="113823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D8717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44" name="Google Shape;616;p6">
                <a:extLst>
                  <a:ext uri="{FF2B5EF4-FFF2-40B4-BE49-F238E27FC236}">
                    <a16:creationId xmlns:a16="http://schemas.microsoft.com/office/drawing/2014/main" id="{3F4EEABE-D029-AEA3-539A-41FF1E6A999F}"/>
                  </a:ext>
                </a:extLst>
              </p:cNvPr>
              <p:cNvCxnSpPr/>
              <p:nvPr/>
            </p:nvCxnSpPr>
            <p:spPr>
              <a:xfrm rot="10800000">
                <a:off x="4218145" y="3967162"/>
                <a:ext cx="0" cy="113823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D8717B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  <p:sp>
          <p:nvSpPr>
            <p:cNvPr id="40" name="Google Shape;618;p6">
              <a:extLst>
                <a:ext uri="{FF2B5EF4-FFF2-40B4-BE49-F238E27FC236}">
                  <a16:creationId xmlns:a16="http://schemas.microsoft.com/office/drawing/2014/main" id="{4147DBEE-ED92-6A82-2B69-719962453BA6}"/>
                </a:ext>
              </a:extLst>
            </p:cNvPr>
            <p:cNvSpPr/>
            <p:nvPr/>
          </p:nvSpPr>
          <p:spPr>
            <a:xfrm>
              <a:off x="2322706" y="1574834"/>
              <a:ext cx="391166" cy="505655"/>
            </a:xfrm>
            <a:custGeom>
              <a:avLst/>
              <a:gdLst/>
              <a:ahLst/>
              <a:cxnLst/>
              <a:rect l="l" t="t" r="r" b="b"/>
              <a:pathLst>
                <a:path w="546" h="619" extrusionOk="0">
                  <a:moveTo>
                    <a:pt x="413" y="368"/>
                  </a:moveTo>
                  <a:lnTo>
                    <a:pt x="413" y="368"/>
                  </a:lnTo>
                  <a:cubicBezTo>
                    <a:pt x="236" y="368"/>
                    <a:pt x="236" y="368"/>
                    <a:pt x="236" y="368"/>
                  </a:cubicBezTo>
                  <a:cubicBezTo>
                    <a:pt x="221" y="368"/>
                    <a:pt x="221" y="383"/>
                    <a:pt x="221" y="383"/>
                  </a:cubicBezTo>
                  <a:cubicBezTo>
                    <a:pt x="221" y="398"/>
                    <a:pt x="221" y="412"/>
                    <a:pt x="236" y="412"/>
                  </a:cubicBezTo>
                  <a:cubicBezTo>
                    <a:pt x="413" y="412"/>
                    <a:pt x="413" y="412"/>
                    <a:pt x="413" y="412"/>
                  </a:cubicBezTo>
                  <a:cubicBezTo>
                    <a:pt x="427" y="412"/>
                    <a:pt x="427" y="398"/>
                    <a:pt x="427" y="383"/>
                  </a:cubicBezTo>
                  <a:cubicBezTo>
                    <a:pt x="427" y="383"/>
                    <a:pt x="427" y="368"/>
                    <a:pt x="413" y="368"/>
                  </a:cubicBezTo>
                  <a:close/>
                  <a:moveTo>
                    <a:pt x="413" y="265"/>
                  </a:moveTo>
                  <a:lnTo>
                    <a:pt x="413" y="265"/>
                  </a:lnTo>
                  <a:cubicBezTo>
                    <a:pt x="236" y="265"/>
                    <a:pt x="236" y="265"/>
                    <a:pt x="236" y="265"/>
                  </a:cubicBezTo>
                  <a:cubicBezTo>
                    <a:pt x="221" y="265"/>
                    <a:pt x="221" y="280"/>
                    <a:pt x="221" y="295"/>
                  </a:cubicBezTo>
                  <a:cubicBezTo>
                    <a:pt x="221" y="295"/>
                    <a:pt x="221" y="309"/>
                    <a:pt x="236" y="309"/>
                  </a:cubicBezTo>
                  <a:cubicBezTo>
                    <a:pt x="413" y="309"/>
                    <a:pt x="413" y="309"/>
                    <a:pt x="413" y="309"/>
                  </a:cubicBezTo>
                  <a:cubicBezTo>
                    <a:pt x="427" y="309"/>
                    <a:pt x="427" y="295"/>
                    <a:pt x="427" y="295"/>
                  </a:cubicBezTo>
                  <a:cubicBezTo>
                    <a:pt x="427" y="280"/>
                    <a:pt x="427" y="265"/>
                    <a:pt x="413" y="265"/>
                  </a:cubicBezTo>
                  <a:close/>
                  <a:moveTo>
                    <a:pt x="413" y="0"/>
                  </a:moveTo>
                  <a:lnTo>
                    <a:pt x="413" y="0"/>
                  </a:lnTo>
                  <a:lnTo>
                    <a:pt x="177" y="0"/>
                  </a:lnTo>
                  <a:cubicBezTo>
                    <a:pt x="133" y="0"/>
                    <a:pt x="104" y="29"/>
                    <a:pt x="10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30" y="74"/>
                    <a:pt x="0" y="118"/>
                    <a:pt x="0" y="147"/>
                  </a:cubicBezTo>
                  <a:cubicBezTo>
                    <a:pt x="0" y="545"/>
                    <a:pt x="0" y="545"/>
                    <a:pt x="0" y="545"/>
                  </a:cubicBezTo>
                  <a:cubicBezTo>
                    <a:pt x="0" y="589"/>
                    <a:pt x="45" y="618"/>
                    <a:pt x="74" y="618"/>
                  </a:cubicBezTo>
                  <a:cubicBezTo>
                    <a:pt x="368" y="618"/>
                    <a:pt x="368" y="618"/>
                    <a:pt x="368" y="618"/>
                  </a:cubicBezTo>
                  <a:cubicBezTo>
                    <a:pt x="413" y="618"/>
                    <a:pt x="457" y="589"/>
                    <a:pt x="457" y="545"/>
                  </a:cubicBezTo>
                  <a:cubicBezTo>
                    <a:pt x="472" y="545"/>
                    <a:pt x="472" y="545"/>
                    <a:pt x="472" y="545"/>
                  </a:cubicBezTo>
                  <a:cubicBezTo>
                    <a:pt x="516" y="545"/>
                    <a:pt x="545" y="501"/>
                    <a:pt x="545" y="471"/>
                  </a:cubicBezTo>
                  <a:cubicBezTo>
                    <a:pt x="545" y="192"/>
                    <a:pt x="545" y="192"/>
                    <a:pt x="545" y="192"/>
                  </a:cubicBezTo>
                  <a:cubicBezTo>
                    <a:pt x="545" y="147"/>
                    <a:pt x="545" y="147"/>
                    <a:pt x="545" y="147"/>
                  </a:cubicBezTo>
                  <a:lnTo>
                    <a:pt x="413" y="0"/>
                  </a:lnTo>
                  <a:close/>
                  <a:moveTo>
                    <a:pt x="368" y="589"/>
                  </a:moveTo>
                  <a:lnTo>
                    <a:pt x="368" y="589"/>
                  </a:lnTo>
                  <a:cubicBezTo>
                    <a:pt x="74" y="589"/>
                    <a:pt x="74" y="589"/>
                    <a:pt x="74" y="589"/>
                  </a:cubicBezTo>
                  <a:cubicBezTo>
                    <a:pt x="59" y="589"/>
                    <a:pt x="45" y="559"/>
                    <a:pt x="45" y="545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33"/>
                    <a:pt x="59" y="118"/>
                    <a:pt x="7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471"/>
                    <a:pt x="104" y="471"/>
                    <a:pt x="104" y="471"/>
                  </a:cubicBezTo>
                  <a:cubicBezTo>
                    <a:pt x="104" y="501"/>
                    <a:pt x="133" y="545"/>
                    <a:pt x="177" y="545"/>
                  </a:cubicBezTo>
                  <a:cubicBezTo>
                    <a:pt x="413" y="545"/>
                    <a:pt x="413" y="545"/>
                    <a:pt x="413" y="545"/>
                  </a:cubicBezTo>
                  <a:cubicBezTo>
                    <a:pt x="413" y="559"/>
                    <a:pt x="398" y="589"/>
                    <a:pt x="368" y="589"/>
                  </a:cubicBezTo>
                  <a:close/>
                  <a:moveTo>
                    <a:pt x="516" y="471"/>
                  </a:moveTo>
                  <a:lnTo>
                    <a:pt x="516" y="471"/>
                  </a:lnTo>
                  <a:cubicBezTo>
                    <a:pt x="516" y="486"/>
                    <a:pt x="486" y="501"/>
                    <a:pt x="472" y="501"/>
                  </a:cubicBezTo>
                  <a:cubicBezTo>
                    <a:pt x="177" y="501"/>
                    <a:pt x="177" y="501"/>
                    <a:pt x="177" y="501"/>
                  </a:cubicBezTo>
                  <a:cubicBezTo>
                    <a:pt x="163" y="501"/>
                    <a:pt x="133" y="486"/>
                    <a:pt x="133" y="471"/>
                  </a:cubicBezTo>
                  <a:cubicBezTo>
                    <a:pt x="133" y="74"/>
                    <a:pt x="133" y="74"/>
                    <a:pt x="133" y="74"/>
                  </a:cubicBezTo>
                  <a:cubicBezTo>
                    <a:pt x="133" y="59"/>
                    <a:pt x="163" y="29"/>
                    <a:pt x="177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8" y="74"/>
                    <a:pt x="368" y="118"/>
                    <a:pt x="368" y="118"/>
                  </a:cubicBezTo>
                  <a:cubicBezTo>
                    <a:pt x="368" y="147"/>
                    <a:pt x="413" y="192"/>
                    <a:pt x="457" y="192"/>
                  </a:cubicBezTo>
                  <a:cubicBezTo>
                    <a:pt x="457" y="192"/>
                    <a:pt x="472" y="192"/>
                    <a:pt x="516" y="192"/>
                  </a:cubicBezTo>
                  <a:lnTo>
                    <a:pt x="516" y="471"/>
                  </a:lnTo>
                  <a:close/>
                  <a:moveTo>
                    <a:pt x="457" y="147"/>
                  </a:moveTo>
                  <a:lnTo>
                    <a:pt x="457" y="147"/>
                  </a:lnTo>
                  <a:cubicBezTo>
                    <a:pt x="427" y="147"/>
                    <a:pt x="413" y="118"/>
                    <a:pt x="413" y="88"/>
                  </a:cubicBezTo>
                  <a:cubicBezTo>
                    <a:pt x="413" y="88"/>
                    <a:pt x="413" y="74"/>
                    <a:pt x="413" y="29"/>
                  </a:cubicBezTo>
                  <a:lnTo>
                    <a:pt x="413" y="29"/>
                  </a:lnTo>
                  <a:cubicBezTo>
                    <a:pt x="516" y="147"/>
                    <a:pt x="516" y="147"/>
                    <a:pt x="516" y="147"/>
                  </a:cubicBezTo>
                  <a:lnTo>
                    <a:pt x="457" y="147"/>
                  </a:lnTo>
                  <a:close/>
                </a:path>
              </a:pathLst>
            </a:custGeom>
            <a:solidFill>
              <a:srgbClr val="F252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619;p6">
              <a:extLst>
                <a:ext uri="{FF2B5EF4-FFF2-40B4-BE49-F238E27FC236}">
                  <a16:creationId xmlns:a16="http://schemas.microsoft.com/office/drawing/2014/main" id="{9F8BBE8A-AA55-66B1-F14E-668AB4B705BC}"/>
                </a:ext>
              </a:extLst>
            </p:cNvPr>
            <p:cNvSpPr txBox="1"/>
            <p:nvPr/>
          </p:nvSpPr>
          <p:spPr>
            <a:xfrm>
              <a:off x="1145940" y="2298702"/>
              <a:ext cx="2991032" cy="1200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indent="0" algn="just">
                <a:spcAft>
                  <a:spcPts val="2135"/>
                </a:spcAft>
                <a:buClr>
                  <a:schemeClr val="dk1"/>
                </a:buClr>
                <a:buSzPts val="1100"/>
              </a:pP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Outsystems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là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một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nền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tảng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Low-code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được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sử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dụng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khá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phổ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biến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92EEFDF-BD31-CCC9-796E-2A34E17BD464}"/>
              </a:ext>
            </a:extLst>
          </p:cNvPr>
          <p:cNvGrpSpPr/>
          <p:nvPr/>
        </p:nvGrpSpPr>
        <p:grpSpPr>
          <a:xfrm>
            <a:off x="4053924" y="423687"/>
            <a:ext cx="3353535" cy="2741148"/>
            <a:chOff x="4113740" y="279949"/>
            <a:chExt cx="3353535" cy="274114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4EA0DD1-135F-06AE-A67A-97FC29440971}"/>
                </a:ext>
              </a:extLst>
            </p:cNvPr>
            <p:cNvGrpSpPr/>
            <p:nvPr/>
          </p:nvGrpSpPr>
          <p:grpSpPr>
            <a:xfrm>
              <a:off x="4113740" y="279949"/>
              <a:ext cx="3353535" cy="2538268"/>
              <a:chOff x="4047604" y="285730"/>
              <a:chExt cx="3353535" cy="2538268"/>
            </a:xfrm>
          </p:grpSpPr>
          <p:sp>
            <p:nvSpPr>
              <p:cNvPr id="49" name="Google Shape;593;p6">
                <a:extLst>
                  <a:ext uri="{FF2B5EF4-FFF2-40B4-BE49-F238E27FC236}">
                    <a16:creationId xmlns:a16="http://schemas.microsoft.com/office/drawing/2014/main" id="{3A8DAEE9-4E6F-B9D2-E73E-8A2B3E8386C6}"/>
                  </a:ext>
                </a:extLst>
              </p:cNvPr>
              <p:cNvSpPr/>
              <p:nvPr/>
            </p:nvSpPr>
            <p:spPr>
              <a:xfrm>
                <a:off x="4047604" y="329288"/>
                <a:ext cx="3353535" cy="249470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76200" sx="102000" sy="102000" algn="ctr" rotWithShape="0">
                  <a:srgbClr val="3F3F3F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lt1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//////</a:t>
                </a:r>
                <a:endParaRPr sz="1800" dirty="0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50" name="Google Shape;595;p6">
                <a:extLst>
                  <a:ext uri="{FF2B5EF4-FFF2-40B4-BE49-F238E27FC236}">
                    <a16:creationId xmlns:a16="http://schemas.microsoft.com/office/drawing/2014/main" id="{44AC7F13-D142-D147-BE49-14C4A86179E9}"/>
                  </a:ext>
                </a:extLst>
              </p:cNvPr>
              <p:cNvCxnSpPr/>
              <p:nvPr/>
            </p:nvCxnSpPr>
            <p:spPr>
              <a:xfrm>
                <a:off x="4062199" y="329289"/>
                <a:ext cx="0" cy="12473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A95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97;p6">
                <a:extLst>
                  <a:ext uri="{FF2B5EF4-FFF2-40B4-BE49-F238E27FC236}">
                    <a16:creationId xmlns:a16="http://schemas.microsoft.com/office/drawing/2014/main" id="{99AE41D3-A99C-AA95-D6F2-B4A8B47E56F5}"/>
                  </a:ext>
                </a:extLst>
              </p:cNvPr>
              <p:cNvCxnSpPr/>
              <p:nvPr/>
            </p:nvCxnSpPr>
            <p:spPr>
              <a:xfrm rot="10800000">
                <a:off x="7379720" y="1576643"/>
                <a:ext cx="0" cy="124735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A95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pic>
            <p:nvPicPr>
              <p:cNvPr id="52" name="Graphic 51" descr="Cloud Computing outline">
                <a:extLst>
                  <a:ext uri="{FF2B5EF4-FFF2-40B4-BE49-F238E27FC236}">
                    <a16:creationId xmlns:a16="http://schemas.microsoft.com/office/drawing/2014/main" id="{51218273-A5D6-EE72-990A-C5FDFE7D0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312425" y="28573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53" name="Google Shape;594;p6">
              <a:extLst>
                <a:ext uri="{FF2B5EF4-FFF2-40B4-BE49-F238E27FC236}">
                  <a16:creationId xmlns:a16="http://schemas.microsoft.com/office/drawing/2014/main" id="{9BDD8BF4-8AE6-FF7E-EE58-CBDDAAA0522B}"/>
                </a:ext>
              </a:extLst>
            </p:cNvPr>
            <p:cNvSpPr txBox="1"/>
            <p:nvPr/>
          </p:nvSpPr>
          <p:spPr>
            <a:xfrm>
              <a:off x="4289610" y="1120617"/>
              <a:ext cx="2904853" cy="1900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indent="0" algn="just">
                <a:spcAft>
                  <a:spcPts val="2135"/>
                </a:spcAft>
                <a:buClr>
                  <a:schemeClr val="dk1"/>
                </a:buClr>
                <a:buSzPts val="1100"/>
              </a:pPr>
              <a:r>
                <a:rPr lang="vi-VN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Nhận thức được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sự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phát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triển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của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nền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tảng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nghệ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No-code/Low-code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nay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với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các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khả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năng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vượt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2000" dirty="0" err="1">
                  <a:solidFill>
                    <a:schemeClr val="bg2">
                      <a:lumMod val="75000"/>
                    </a:schemeClr>
                  </a:solidFill>
                  <a:latin typeface="Corbel" panose="020B05030202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trội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4238810" cy="6858000"/>
          </a:xfrm>
          <a:prstGeom prst="rect">
            <a:avLst/>
          </a:prstGeom>
          <a:solidFill>
            <a:srgbClr val="9B9EA3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425" y="899525"/>
            <a:ext cx="3428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Mục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đích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đề</a:t>
            </a:r>
            <a:r>
              <a:rPr lang="en-US" sz="4400" dirty="0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err="1">
                <a:solidFill>
                  <a:srgbClr val="3E4A4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tài</a:t>
            </a:r>
            <a:endParaRPr lang="en-US" sz="4400" dirty="0">
              <a:solidFill>
                <a:srgbClr val="3E4A4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54075" y="2346075"/>
            <a:ext cx="1866900" cy="0"/>
          </a:xfrm>
          <a:prstGeom prst="line">
            <a:avLst/>
          </a:prstGeom>
          <a:ln w="19050">
            <a:solidFill>
              <a:srgbClr val="3E4A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8893"/>
            <a:ext cx="4238810" cy="3179108"/>
          </a:xfrm>
          <a:prstGeom prst="rect">
            <a:avLst/>
          </a:prstGeom>
        </p:spPr>
      </p:pic>
      <p:sp>
        <p:nvSpPr>
          <p:cNvPr id="2" name="Google Shape;298;p37"/>
          <p:cNvSpPr txBox="1"/>
          <p:nvPr/>
        </p:nvSpPr>
        <p:spPr>
          <a:xfrm>
            <a:off x="4238810" y="-107220"/>
            <a:ext cx="6211681" cy="3688521"/>
          </a:xfrm>
          <a:prstGeom prst="rect">
            <a:avLst/>
          </a:prstGeom>
        </p:spPr>
        <p:txBody>
          <a:bodyPr spcFirstLastPara="1" wrap="square" lIns="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865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just">
              <a:lnSpc>
                <a:spcPct val="150000"/>
              </a:lnSpc>
              <a:spcAft>
                <a:spcPts val="2135"/>
              </a:spcAft>
              <a:buClr>
                <a:schemeClr val="dk1"/>
              </a:buClr>
              <a:buSzPts val="1100"/>
            </a:pPr>
            <a:endParaRPr lang="vi-VN" sz="3200" kern="0" dirty="0">
              <a:solidFill>
                <a:schemeClr val="tx1">
                  <a:lumMod val="75000"/>
                  <a:lumOff val="25000"/>
                </a:schemeClr>
              </a:solidFill>
              <a:latin typeface="Corbel" panose="020B0503020204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18933F5-0473-AE93-5DF8-0AC38472FA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861067"/>
              </p:ext>
            </p:extLst>
          </p:nvPr>
        </p:nvGraphicFramePr>
        <p:xfrm>
          <a:off x="4722889" y="810405"/>
          <a:ext cx="7143379" cy="5238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892" y="-21611"/>
            <a:ext cx="2492318" cy="6879609"/>
          </a:xfrm>
          <a:prstGeom prst="rect">
            <a:avLst/>
          </a:prstGeom>
          <a:noFill/>
          <a:effectLst>
            <a:outerShdw blurRad="12700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77861" y="0"/>
            <a:ext cx="4128732" cy="1059788"/>
          </a:xfrm>
          <a:prstGeom prst="rect">
            <a:avLst/>
          </a:prstGeom>
          <a:solidFill>
            <a:srgbClr val="CCD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9" name="Google Shape;529;p48"/>
          <p:cNvSpPr txBox="1">
            <a:spLocks noGrp="1"/>
          </p:cNvSpPr>
          <p:nvPr>
            <p:ph type="ctrTitle" idx="6"/>
          </p:nvPr>
        </p:nvSpPr>
        <p:spPr>
          <a:xfrm>
            <a:off x="2407293" y="-58720"/>
            <a:ext cx="4246666" cy="57416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400" b="1" dirty="0">
                <a:solidFill>
                  <a:srgbClr val="203864"/>
                </a:solidFill>
                <a:latin typeface="+mn-lt"/>
                <a:ea typeface="Cambria Math" panose="02040503050406030204" pitchFamily="18" charset="0"/>
                <a:cs typeface="Arial" panose="020B0604020202020204" pitchFamily="34" charset="0"/>
              </a:rPr>
              <a:t>NỘI DUNG BÁO CÁO</a:t>
            </a:r>
            <a:br>
              <a:rPr lang="en-US" sz="3400" b="1" dirty="0">
                <a:solidFill>
                  <a:srgbClr val="203864"/>
                </a:solidFill>
                <a:latin typeface="+mn-lt"/>
                <a:ea typeface="Cambria Math" panose="02040503050406030204" pitchFamily="18" charset="0"/>
                <a:cs typeface="Arial" panose="020B0604020202020204" pitchFamily="34" charset="0"/>
              </a:rPr>
            </a:br>
            <a:endParaRPr sz="3400" b="1" dirty="0">
              <a:solidFill>
                <a:srgbClr val="203864"/>
              </a:solidFill>
              <a:latin typeface="+mn-lt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endParaRPr sz="3400" b="1" dirty="0">
              <a:solidFill>
                <a:srgbClr val="203864"/>
              </a:solidFill>
              <a:latin typeface="+mn-lt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subTitle" idx="1"/>
          </p:nvPr>
        </p:nvSpPr>
        <p:spPr>
          <a:xfrm>
            <a:off x="5148317" y="1350996"/>
            <a:ext cx="6980501" cy="7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lvl="0" indent="0" algn="l"/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Tổng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quan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về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phát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triển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ứng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dụng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với</a:t>
            </a:r>
            <a:r>
              <a:rPr lang="en-US" sz="3200" dirty="0">
                <a:solidFill>
                  <a:srgbClr val="3F3F3F"/>
                </a:solidFill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No-code/Low-code</a:t>
            </a:r>
          </a:p>
          <a:p>
            <a:pPr marL="0" indent="0" algn="l"/>
            <a:endParaRPr lang="vi-VN" sz="3200" dirty="0">
              <a:solidFill>
                <a:schemeClr val="tx2">
                  <a:lumMod val="50000"/>
                </a:schemeClr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535" name="Google Shape;535;p48"/>
          <p:cNvSpPr txBox="1">
            <a:spLocks noGrp="1"/>
          </p:cNvSpPr>
          <p:nvPr>
            <p:ph type="ctrTitle"/>
          </p:nvPr>
        </p:nvSpPr>
        <p:spPr>
          <a:xfrm>
            <a:off x="2653159" y="1529233"/>
            <a:ext cx="3492400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vi-VN" sz="3000" dirty="0">
                <a:solidFill>
                  <a:srgbClr val="203864"/>
                </a:solidFill>
                <a:latin typeface="+mn-lt"/>
              </a:rPr>
              <a:t>CHƯƠNG 1</a:t>
            </a:r>
          </a:p>
        </p:txBody>
      </p:sp>
      <p:sp>
        <p:nvSpPr>
          <p:cNvPr id="64" name="Google Shape;535;p48"/>
          <p:cNvSpPr txBox="1"/>
          <p:nvPr/>
        </p:nvSpPr>
        <p:spPr>
          <a:xfrm>
            <a:off x="2642736" y="300207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pPr algn="l"/>
            <a:r>
              <a:rPr lang="vi-VN" sz="3000" dirty="0">
                <a:solidFill>
                  <a:srgbClr val="203864"/>
                </a:solidFill>
                <a:latin typeface="+mn-lt"/>
              </a:rPr>
              <a:t>CHƯƠNG </a:t>
            </a:r>
            <a:r>
              <a:rPr lang="en-US" sz="3000" dirty="0">
                <a:solidFill>
                  <a:srgbClr val="203864"/>
                </a:solidFill>
                <a:latin typeface="+mn-lt"/>
              </a:rPr>
              <a:t>2</a:t>
            </a:r>
            <a:endParaRPr lang="vi-VN" sz="3000" dirty="0">
              <a:solidFill>
                <a:srgbClr val="203864"/>
              </a:solidFill>
              <a:latin typeface="+mn-lt"/>
            </a:endParaRPr>
          </a:p>
        </p:txBody>
      </p:sp>
      <p:sp>
        <p:nvSpPr>
          <p:cNvPr id="65" name="Google Shape;535;p48"/>
          <p:cNvSpPr txBox="1"/>
          <p:nvPr/>
        </p:nvSpPr>
        <p:spPr>
          <a:xfrm>
            <a:off x="2747050" y="4815264"/>
            <a:ext cx="3492400" cy="5132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pPr algn="l"/>
            <a:r>
              <a:rPr lang="vi-VN" sz="3000" dirty="0">
                <a:solidFill>
                  <a:srgbClr val="203864"/>
                </a:solidFill>
                <a:latin typeface="+mn-lt"/>
              </a:rPr>
              <a:t>CHƯƠNG </a:t>
            </a:r>
            <a:r>
              <a:rPr lang="en-US" sz="3000" dirty="0">
                <a:solidFill>
                  <a:srgbClr val="203864"/>
                </a:solidFill>
                <a:latin typeface="+mn-lt"/>
              </a:rPr>
              <a:t>3</a:t>
            </a:r>
            <a:endParaRPr lang="vi-VN" sz="3000" dirty="0">
              <a:solidFill>
                <a:srgbClr val="203864"/>
              </a:solidFill>
              <a:latin typeface="+mn-lt"/>
            </a:endParaRPr>
          </a:p>
        </p:txBody>
      </p:sp>
      <p:sp>
        <p:nvSpPr>
          <p:cNvPr id="66" name="Google Shape;534;p48"/>
          <p:cNvSpPr txBox="1"/>
          <p:nvPr/>
        </p:nvSpPr>
        <p:spPr>
          <a:xfrm>
            <a:off x="5148317" y="2794899"/>
            <a:ext cx="5954794" cy="14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/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Môi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trường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phát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triển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ứng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dụng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Outsystems</a:t>
            </a:r>
            <a:endParaRPr lang="en-US" sz="3200" dirty="0">
              <a:solidFill>
                <a:srgbClr val="3F3F3F"/>
              </a:solidFill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7" name="Google Shape;534;p48"/>
          <p:cNvSpPr txBox="1"/>
          <p:nvPr/>
        </p:nvSpPr>
        <p:spPr>
          <a:xfrm>
            <a:off x="5148317" y="4574718"/>
            <a:ext cx="6081155" cy="71841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/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Giới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thiệu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về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sản</a:t>
            </a:r>
            <a:r>
              <a:rPr lang="en-US" sz="3200" dirty="0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3200" dirty="0" err="1">
                <a:solidFill>
                  <a:srgbClr val="3F3F3F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phẩm</a:t>
            </a:r>
            <a:endParaRPr lang="en-US" sz="3200" dirty="0">
              <a:solidFill>
                <a:srgbClr val="3F3F3F"/>
              </a:solidFill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48187" y="1"/>
            <a:ext cx="56142" cy="5009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506357" y="1640103"/>
            <a:ext cx="233905" cy="124139"/>
            <a:chOff x="8533188" y="2201766"/>
            <a:chExt cx="233905" cy="124139"/>
          </a:xfrm>
        </p:grpSpPr>
        <p:sp>
          <p:nvSpPr>
            <p:cNvPr id="12" name="Rectangle 11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503097" y="3089215"/>
            <a:ext cx="233905" cy="124139"/>
            <a:chOff x="8533188" y="2201766"/>
            <a:chExt cx="233905" cy="124139"/>
          </a:xfrm>
        </p:grpSpPr>
        <p:sp>
          <p:nvSpPr>
            <p:cNvPr id="79" name="Rectangle 78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503097" y="4930595"/>
            <a:ext cx="233905" cy="124139"/>
            <a:chOff x="8533188" y="2201766"/>
            <a:chExt cx="233905" cy="124139"/>
          </a:xfrm>
        </p:grpSpPr>
        <p:sp>
          <p:nvSpPr>
            <p:cNvPr id="82" name="Rectangle 81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60" name="Picture 12" descr="https://cdn-icons.flaticon.com/png/512/3041/premium/3041005.png?token=exp=1654002129~hmac=770c5b0c9678885ff5512498f9cdc048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2" y="1532945"/>
            <a:ext cx="730904" cy="7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cdn-icons-png.flaticon.com/512/4021/4021575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2" y="3317097"/>
            <a:ext cx="730904" cy="7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cdn-icons.flaticon.com/png/512/2973/premium/2973702.png?token=exp=1654002330~hmac=e63187cf02c9b0aa7106fd7abed3f6bd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02" y="4805347"/>
            <a:ext cx="730904" cy="73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build="p"/>
      <p:bldP spid="535" grpId="0"/>
      <p:bldP spid="64" grpId="0"/>
      <p:bldP spid="65" grpId="0"/>
      <p:bldP spid="66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34;p48"/>
          <p:cNvSpPr txBox="1"/>
          <p:nvPr/>
        </p:nvSpPr>
        <p:spPr>
          <a:xfrm>
            <a:off x="4819174" y="3658592"/>
            <a:ext cx="7639227" cy="247550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None/>
            </a:pP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Tổng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quan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về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phát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triển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ứng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dụng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4400" dirty="0" err="1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với</a:t>
            </a:r>
            <a:r>
              <a:rPr lang="en-US" sz="4400" dirty="0">
                <a:latin typeface="+mn-lt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No-code/Low-code</a:t>
            </a:r>
          </a:p>
          <a:p>
            <a:pPr marL="0" indent="0" algn="l"/>
            <a:endParaRPr lang="vi-VN" sz="4400" dirty="0"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7" name="Google Shape;535;p48"/>
          <p:cNvSpPr txBox="1"/>
          <p:nvPr/>
        </p:nvSpPr>
        <p:spPr>
          <a:xfrm>
            <a:off x="4884210" y="2958725"/>
            <a:ext cx="6956264" cy="8969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000" dirty="0">
                <a:latin typeface="+mn-lt"/>
              </a:rPr>
              <a:t>CHƯƠNG 1</a:t>
            </a:r>
            <a:r>
              <a:rPr lang="en-US" sz="4000" dirty="0">
                <a:latin typeface="+mn-lt"/>
              </a:rPr>
              <a:t>:</a:t>
            </a:r>
            <a:endParaRPr lang="vi-VN" sz="4000" dirty="0"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2473" y="-10896"/>
            <a:ext cx="52796" cy="349859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585269" y="3407209"/>
            <a:ext cx="233905" cy="124139"/>
            <a:chOff x="8533188" y="2201766"/>
            <a:chExt cx="233905" cy="124139"/>
          </a:xfrm>
        </p:grpSpPr>
        <p:sp>
          <p:nvSpPr>
            <p:cNvPr id="10" name="Rectangle 9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6" name="Picture 2" descr="Miễn phí Người Viết Trên Giấy Trắng Ảnh lưu trữ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27" y="-10896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183120" cy="166545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9203" y="398994"/>
            <a:ext cx="6527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No-code/Low-code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726EDC-155B-62A1-E3DF-0C86A2E35174}"/>
              </a:ext>
            </a:extLst>
          </p:cNvPr>
          <p:cNvSpPr txBox="1"/>
          <p:nvPr/>
        </p:nvSpPr>
        <p:spPr>
          <a:xfrm>
            <a:off x="1268963" y="249127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BE3FF7-4241-AFC3-8C31-1F2835B9D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29754"/>
              </p:ext>
            </p:extLst>
          </p:nvPr>
        </p:nvGraphicFramePr>
        <p:xfrm>
          <a:off x="2005980" y="1829803"/>
          <a:ext cx="8128000" cy="319839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617013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98094243"/>
                    </a:ext>
                  </a:extLst>
                </a:gridCol>
              </a:tblGrid>
              <a:tr h="536728">
                <a:tc>
                  <a:txBody>
                    <a:bodyPr/>
                    <a:lstStyle/>
                    <a:p>
                      <a:r>
                        <a:rPr lang="en-US" dirty="0"/>
                        <a:t>No-code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Low-code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208754"/>
                  </a:ext>
                </a:extLst>
              </a:tr>
              <a:tr h="17748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No-code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là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một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phương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pháp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luận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phát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triển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phần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mềm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mới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cung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cấp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một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cách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đơn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giản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hóa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để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tạo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ứng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dụng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mà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không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cần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bất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kỳ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kỹ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năng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viết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mã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 </a:t>
                      </a:r>
                      <a:r>
                        <a:rPr lang="en-US" sz="2000" kern="100" dirty="0" err="1">
                          <a:effectLst/>
                          <a:ea typeface="Calibri" panose="020F0502020204030204" pitchFamily="34" charset="0"/>
                        </a:rPr>
                        <a:t>nào</a:t>
                      </a:r>
                      <a:r>
                        <a:rPr lang="en-US" sz="2000" kern="100" dirty="0">
                          <a:effectLst/>
                          <a:ea typeface="Calibri" panose="020F0502020204030204" pitchFamily="34" charset="0"/>
                        </a:rPr>
                        <a:t>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Low Code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là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một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pháp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phát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triển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phần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mềm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yêu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cầu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ít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hoặc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viết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xây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dựng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ứng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quy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kern="100" dirty="0" err="1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trình</a:t>
                      </a:r>
                      <a:r>
                        <a:rPr lang="en-US" sz="2000" kern="100" dirty="0">
                          <a:solidFill>
                            <a:srgbClr val="222222"/>
                          </a:solidFill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1931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CCBEED-3642-A6E2-272B-9B7861480C54}"/>
              </a:ext>
            </a:extLst>
          </p:cNvPr>
          <p:cNvSpPr txBox="1"/>
          <p:nvPr/>
        </p:nvSpPr>
        <p:spPr>
          <a:xfrm>
            <a:off x="1856792" y="5151768"/>
            <a:ext cx="782931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-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	    - Out-of-box</a:t>
            </a:r>
          </a:p>
          <a:p>
            <a:pPr>
              <a:lnSpc>
                <a:spcPct val="150000"/>
              </a:lnSpc>
            </a:pPr>
            <a:r>
              <a:rPr lang="en-US" dirty="0"/>
              <a:t>	    - </a:t>
            </a:r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47AAC8-72EC-C336-BFAE-E952B9E8B417}"/>
              </a:ext>
            </a:extLst>
          </p:cNvPr>
          <p:cNvSpPr/>
          <p:nvPr/>
        </p:nvSpPr>
        <p:spPr>
          <a:xfrm>
            <a:off x="1408922" y="5254397"/>
            <a:ext cx="447870" cy="369332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183120" cy="1665455"/>
          </a:xfrm>
          <a:prstGeom prst="rect">
            <a:avLst/>
          </a:prstGeom>
          <a:solidFill>
            <a:schemeClr val="bg1">
              <a:lumMod val="8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19203" y="398994"/>
            <a:ext cx="6527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E4A4C"/>
                </a:solidFill>
                <a:cs typeface="Courier New" panose="02070309020205020404" pitchFamily="49" charset="0"/>
              </a:rPr>
              <a:t>No-code/Low-code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C1FBECD-2261-C4C1-022C-91D0194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190114"/>
              </p:ext>
            </p:extLst>
          </p:nvPr>
        </p:nvGraphicFramePr>
        <p:xfrm>
          <a:off x="2029792" y="1803484"/>
          <a:ext cx="8127999" cy="491140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41624">
                  <a:extLst>
                    <a:ext uri="{9D8B030D-6E8A-4147-A177-3AD203B41FA5}">
                      <a16:colId xmlns:a16="http://schemas.microsoft.com/office/drawing/2014/main" val="3630168135"/>
                    </a:ext>
                  </a:extLst>
                </a:gridCol>
                <a:gridCol w="3135086">
                  <a:extLst>
                    <a:ext uri="{9D8B030D-6E8A-4147-A177-3AD203B41FA5}">
                      <a16:colId xmlns:a16="http://schemas.microsoft.com/office/drawing/2014/main" val="3272039321"/>
                    </a:ext>
                  </a:extLst>
                </a:gridCol>
                <a:gridCol w="3451289">
                  <a:extLst>
                    <a:ext uri="{9D8B030D-6E8A-4147-A177-3AD203B41FA5}">
                      <a16:colId xmlns:a16="http://schemas.microsoft.com/office/drawing/2014/main" val="246200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No-code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Low-code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99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nhau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Đại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chúng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hóa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nghệ</a:t>
                      </a:r>
                      <a:endParaRPr lang="en-US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Tăng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năng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suất</a:t>
                      </a:r>
                      <a:r>
                        <a:rPr lang="en-US" dirty="0"/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- </a:t>
                      </a:r>
                      <a:r>
                        <a:rPr lang="en-US" dirty="0" err="1"/>
                        <a:t>Phản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hồi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rủi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thấp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0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Khác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Những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cơ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CNTT </a:t>
                      </a:r>
                      <a:r>
                        <a:rPr lang="en-US" dirty="0" err="1"/>
                        <a:t>cũng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được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- Thích </a:t>
                      </a:r>
                      <a:r>
                        <a:rPr lang="en-US" dirty="0" err="1"/>
                        <a:t>hợp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ứng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Font-end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- </a:t>
                      </a:r>
                      <a:r>
                        <a:rPr lang="vi-VN" sz="1865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No-code là một hệ thống đóng hơn và chỉ có thể được mở rộng thông qua các bộ tính năng mẫu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triển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về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lập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trình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- </a:t>
                      </a:r>
                      <a:r>
                        <a:rPr lang="en-US" dirty="0" err="1"/>
                        <a:t>Có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mở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ứng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logic </a:t>
                      </a:r>
                      <a:r>
                        <a:rPr lang="en-US" dirty="0" err="1"/>
                        <a:t>khác</a:t>
                      </a:r>
                      <a:r>
                        <a:rPr lang="en-US" dirty="0"/>
                        <a:t>.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- </a:t>
                      </a:r>
                      <a:r>
                        <a:rPr lang="vi-VN" sz="1865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 panose="020B0604020202020204"/>
                        </a:rPr>
                        <a:t>Low-code là một hệ thống mở cho phép người dùng mở rộng chức năng thông qua mã lệnh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28521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632475-D739-07E1-E64C-946E0B7C1A47}"/>
              </a:ext>
            </a:extLst>
          </p:cNvPr>
          <p:cNvCxnSpPr/>
          <p:nvPr/>
        </p:nvCxnSpPr>
        <p:spPr>
          <a:xfrm>
            <a:off x="3547276" y="4552121"/>
            <a:ext cx="659958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407575-EA7B-D7B7-5609-CBB4A44F362C}"/>
              </a:ext>
            </a:extLst>
          </p:cNvPr>
          <p:cNvCxnSpPr/>
          <p:nvPr/>
        </p:nvCxnSpPr>
        <p:spPr>
          <a:xfrm>
            <a:off x="3558209" y="5420138"/>
            <a:ext cx="6599582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34;p48"/>
          <p:cNvSpPr txBox="1"/>
          <p:nvPr/>
        </p:nvSpPr>
        <p:spPr>
          <a:xfrm>
            <a:off x="5019753" y="3974857"/>
            <a:ext cx="6603080" cy="148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 pitchFamily="34" charset="0"/>
              <a:buNone/>
              <a:defRPr sz="1335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/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Môi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trường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phát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triển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ứng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dụng</a:t>
            </a:r>
            <a:r>
              <a:rPr lang="en-US" sz="2800" dirty="0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sz="2800" dirty="0" err="1">
                <a:solidFill>
                  <a:schemeClr val="tx1"/>
                </a:solidFill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Outsystems</a:t>
            </a:r>
            <a:endParaRPr lang="en-US" sz="2800" dirty="0">
              <a:solidFill>
                <a:schemeClr val="tx1"/>
              </a:solidFill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1525" y="0"/>
            <a:ext cx="47483" cy="3763042"/>
          </a:xfrm>
          <a:prstGeom prst="rect">
            <a:avLst/>
          </a:prstGeom>
          <a:solidFill>
            <a:srgbClr val="FE8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29008" y="3681480"/>
            <a:ext cx="233905" cy="124139"/>
            <a:chOff x="8533188" y="2201766"/>
            <a:chExt cx="233905" cy="124139"/>
          </a:xfrm>
          <a:solidFill>
            <a:srgbClr val="FE8582"/>
          </a:solidFill>
        </p:grpSpPr>
        <p:sp>
          <p:nvSpPr>
            <p:cNvPr id="8" name="Rectangle 7"/>
            <p:cNvSpPr/>
            <p:nvPr/>
          </p:nvSpPr>
          <p:spPr>
            <a:xfrm>
              <a:off x="8533188" y="2236541"/>
              <a:ext cx="13637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8642954" y="2201766"/>
              <a:ext cx="124139" cy="1241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Google Shape;535;p48"/>
          <p:cNvSpPr txBox="1"/>
          <p:nvPr/>
        </p:nvSpPr>
        <p:spPr>
          <a:xfrm>
            <a:off x="4924550" y="3264442"/>
            <a:ext cx="6021901" cy="878733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5">
                <a:solidFill>
                  <a:srgbClr val="000000"/>
                </a:solidFill>
              </a:defRPr>
            </a:lvl9pPr>
          </a:lstStyle>
          <a:p>
            <a:pPr algn="l"/>
            <a:r>
              <a:rPr lang="vi-VN" sz="4000" dirty="0">
                <a:solidFill>
                  <a:schemeClr val="tx1"/>
                </a:solidFill>
                <a:latin typeface="+mn-lt"/>
              </a:rPr>
              <a:t>CHƯƠNG </a:t>
            </a:r>
            <a:r>
              <a:rPr lang="en-US" sz="4000" dirty="0">
                <a:solidFill>
                  <a:schemeClr val="tx1"/>
                </a:solidFill>
                <a:latin typeface="+mn-lt"/>
              </a:rPr>
              <a:t>2: </a:t>
            </a:r>
          </a:p>
        </p:txBody>
      </p:sp>
      <p:pic>
        <p:nvPicPr>
          <p:cNvPr id="3074" name="Picture 2" descr="Bo Mạch Chủ Máy Tính Màu đen Và đ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1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1030</Words>
  <Application>Microsoft Office PowerPoint</Application>
  <PresentationFormat>Widescreen</PresentationFormat>
  <Paragraphs>125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Yu Gothic UI Light</vt:lpstr>
      <vt:lpstr>Arial</vt:lpstr>
      <vt:lpstr>Arvo</vt:lpstr>
      <vt:lpstr>Bahnschrift Light</vt:lpstr>
      <vt:lpstr>Broadway</vt:lpstr>
      <vt:lpstr>Calibri</vt:lpstr>
      <vt:lpstr>Corbel</vt:lpstr>
      <vt:lpstr>Courier New</vt:lpstr>
      <vt:lpstr>Montserrat</vt:lpstr>
      <vt:lpstr>Proxima Nova</vt:lpstr>
      <vt:lpstr>Proxima Nova Semibold</vt:lpstr>
      <vt:lpstr>Roboto</vt:lpstr>
      <vt:lpstr>Symbol</vt:lpstr>
      <vt:lpstr>Tahoma</vt:lpstr>
      <vt:lpstr>Times New Roman</vt:lpstr>
      <vt:lpstr>Wingdings</vt:lpstr>
      <vt:lpstr>SlidesGo Final Pages</vt:lpstr>
      <vt:lpstr>Livine Meeting by Slidesgo</vt:lpstr>
      <vt:lpstr>PowerPoint Presentation</vt:lpstr>
      <vt:lpstr>PowerPoint Presentation</vt:lpstr>
      <vt:lpstr>PowerPoint Presentation</vt:lpstr>
      <vt:lpstr>PowerPoint Presentation</vt:lpstr>
      <vt:lpstr>NỘI DUNG BÁO CÁO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Anh2</dc:creator>
  <cp:lastModifiedBy>Dương Thanh Ngân - 2019605480</cp:lastModifiedBy>
  <cp:revision>20</cp:revision>
  <dcterms:created xsi:type="dcterms:W3CDTF">2022-06-11T15:08:00Z</dcterms:created>
  <dcterms:modified xsi:type="dcterms:W3CDTF">2023-10-01T07:02:28Z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34D58E4F555C44C3922A6AF90D287483</vt:lpwstr>
  </property>
  <property fmtid="{D5CDD505-2E9C-101B-9397-08002B2CF9AE}" pid="3" name="KSOProductBuildVer">
    <vt:lpwstr>1033-11.2.0.11417</vt:lpwstr>
  </property>
</Properties>
</file>